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4"/>
  </p:sldMasterIdLst>
  <p:notesMasterIdLst>
    <p:notesMasterId r:id="rId29"/>
  </p:notesMasterIdLst>
  <p:sldIdLst>
    <p:sldId id="261" r:id="rId5"/>
    <p:sldId id="263" r:id="rId6"/>
    <p:sldId id="330" r:id="rId7"/>
    <p:sldId id="332" r:id="rId8"/>
    <p:sldId id="268" r:id="rId9"/>
    <p:sldId id="333" r:id="rId10"/>
    <p:sldId id="298" r:id="rId11"/>
    <p:sldId id="334" r:id="rId12"/>
    <p:sldId id="296" r:id="rId13"/>
    <p:sldId id="335" r:id="rId14"/>
    <p:sldId id="338" r:id="rId15"/>
    <p:sldId id="337" r:id="rId16"/>
    <p:sldId id="285" r:id="rId17"/>
    <p:sldId id="348" r:id="rId18"/>
    <p:sldId id="346" r:id="rId19"/>
    <p:sldId id="293" r:id="rId20"/>
    <p:sldId id="339" r:id="rId21"/>
    <p:sldId id="341" r:id="rId22"/>
    <p:sldId id="340" r:id="rId23"/>
    <p:sldId id="344" r:id="rId24"/>
    <p:sldId id="303" r:id="rId25"/>
    <p:sldId id="345" r:id="rId26"/>
    <p:sldId id="347" r:id="rId27"/>
    <p:sldId id="30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B0B0"/>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C9228F-4B39-D34C-B417-111167038DF1}" v="337" dt="2021-04-12T17:22:02.3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randi, D. Di (Daniele)" userId="6673f43e-5b16-46ee-8605-fa11644727b4" providerId="ADAL" clId="{51C9228F-4B39-D34C-B417-111167038DF1}"/>
    <pc:docChg chg="undo redo custSel addSld delSld modSld">
      <pc:chgData name="Grandi, D. Di (Daniele)" userId="6673f43e-5b16-46ee-8605-fa11644727b4" providerId="ADAL" clId="{51C9228F-4B39-D34C-B417-111167038DF1}" dt="2021-04-12T17:22:02.325" v="3475" actId="20577"/>
      <pc:docMkLst>
        <pc:docMk/>
      </pc:docMkLst>
      <pc:sldChg chg="modSp add">
        <pc:chgData name="Grandi, D. Di (Daniele)" userId="6673f43e-5b16-46ee-8605-fa11644727b4" providerId="ADAL" clId="{51C9228F-4B39-D34C-B417-111167038DF1}" dt="2021-04-12T17:01:54.229" v="3230" actId="13926"/>
        <pc:sldMkLst>
          <pc:docMk/>
          <pc:sldMk cId="2534365544" sldId="301"/>
        </pc:sldMkLst>
        <pc:spChg chg="mod">
          <ac:chgData name="Grandi, D. Di (Daniele)" userId="6673f43e-5b16-46ee-8605-fa11644727b4" providerId="ADAL" clId="{51C9228F-4B39-D34C-B417-111167038DF1}" dt="2021-04-12T17:01:54.229" v="3230" actId="13926"/>
          <ac:spMkLst>
            <pc:docMk/>
            <pc:sldMk cId="2534365544" sldId="301"/>
            <ac:spMk id="2" creationId="{00000000-0000-0000-0000-000000000000}"/>
          </ac:spMkLst>
        </pc:spChg>
      </pc:sldChg>
      <pc:sldChg chg="addSp delSp modSp add">
        <pc:chgData name="Grandi, D. Di (Daniele)" userId="6673f43e-5b16-46ee-8605-fa11644727b4" providerId="ADAL" clId="{51C9228F-4B39-D34C-B417-111167038DF1}" dt="2021-04-12T16:18:58.135" v="2443" actId="20577"/>
        <pc:sldMkLst>
          <pc:docMk/>
          <pc:sldMk cId="3820557141" sldId="303"/>
        </pc:sldMkLst>
        <pc:spChg chg="mod">
          <ac:chgData name="Grandi, D. Di (Daniele)" userId="6673f43e-5b16-46ee-8605-fa11644727b4" providerId="ADAL" clId="{51C9228F-4B39-D34C-B417-111167038DF1}" dt="2021-04-12T15:26:44.515" v="830" actId="20577"/>
          <ac:spMkLst>
            <pc:docMk/>
            <pc:sldMk cId="3820557141" sldId="303"/>
            <ac:spMk id="2" creationId="{00000000-0000-0000-0000-000000000000}"/>
          </ac:spMkLst>
        </pc:spChg>
        <pc:spChg chg="mod">
          <ac:chgData name="Grandi, D. Di (Daniele)" userId="6673f43e-5b16-46ee-8605-fa11644727b4" providerId="ADAL" clId="{51C9228F-4B39-D34C-B417-111167038DF1}" dt="2021-04-12T15:53:00.094" v="1960" actId="20577"/>
          <ac:spMkLst>
            <pc:docMk/>
            <pc:sldMk cId="3820557141" sldId="303"/>
            <ac:spMk id="12" creationId="{4218666E-ED08-48A4-A635-52338C7A93DA}"/>
          </ac:spMkLst>
        </pc:spChg>
        <pc:spChg chg="mod">
          <ac:chgData name="Grandi, D. Di (Daniele)" userId="6673f43e-5b16-46ee-8605-fa11644727b4" providerId="ADAL" clId="{51C9228F-4B39-D34C-B417-111167038DF1}" dt="2021-04-12T15:53:08.864" v="1969" actId="20577"/>
          <ac:spMkLst>
            <pc:docMk/>
            <pc:sldMk cId="3820557141" sldId="303"/>
            <ac:spMk id="16" creationId="{50BB4D9B-D40C-41A5-B256-0F88E6D68EDA}"/>
          </ac:spMkLst>
        </pc:spChg>
        <pc:spChg chg="mod">
          <ac:chgData name="Grandi, D. Di (Daniele)" userId="6673f43e-5b16-46ee-8605-fa11644727b4" providerId="ADAL" clId="{51C9228F-4B39-D34C-B417-111167038DF1}" dt="2021-04-12T15:53:15.028" v="1978" actId="20577"/>
          <ac:spMkLst>
            <pc:docMk/>
            <pc:sldMk cId="3820557141" sldId="303"/>
            <ac:spMk id="20" creationId="{021A4561-20BE-47D3-A619-4628AAA1F778}"/>
          </ac:spMkLst>
        </pc:spChg>
        <pc:spChg chg="del">
          <ac:chgData name="Grandi, D. Di (Daniele)" userId="6673f43e-5b16-46ee-8605-fa11644727b4" providerId="ADAL" clId="{51C9228F-4B39-D34C-B417-111167038DF1}" dt="2021-04-12T15:25:19.290" v="764" actId="478"/>
          <ac:spMkLst>
            <pc:docMk/>
            <pc:sldMk cId="3820557141" sldId="303"/>
            <ac:spMk id="21" creationId="{4C9131E3-EA1D-45D1-A6F0-4E49B70DF9ED}"/>
          </ac:spMkLst>
        </pc:spChg>
        <pc:spChg chg="del mod">
          <ac:chgData name="Grandi, D. Di (Daniele)" userId="6673f43e-5b16-46ee-8605-fa11644727b4" providerId="ADAL" clId="{51C9228F-4B39-D34C-B417-111167038DF1}" dt="2021-04-12T15:55:40.185" v="1993" actId="478"/>
          <ac:spMkLst>
            <pc:docMk/>
            <pc:sldMk cId="3820557141" sldId="303"/>
            <ac:spMk id="22" creationId="{DA9EA2AB-884A-4A57-AC93-844F532E4EA3}"/>
          </ac:spMkLst>
        </pc:spChg>
        <pc:spChg chg="del mod">
          <ac:chgData name="Grandi, D. Di (Daniele)" userId="6673f43e-5b16-46ee-8605-fa11644727b4" providerId="ADAL" clId="{51C9228F-4B39-D34C-B417-111167038DF1}" dt="2021-04-12T15:56:29.592" v="1996" actId="478"/>
          <ac:spMkLst>
            <pc:docMk/>
            <pc:sldMk cId="3820557141" sldId="303"/>
            <ac:spMk id="23" creationId="{397A3E44-22CF-41AB-BEA3-DCD677F30C3C}"/>
          </ac:spMkLst>
        </pc:spChg>
        <pc:spChg chg="del mod">
          <ac:chgData name="Grandi, D. Di (Daniele)" userId="6673f43e-5b16-46ee-8605-fa11644727b4" providerId="ADAL" clId="{51C9228F-4B39-D34C-B417-111167038DF1}" dt="2021-04-12T15:55:17.049" v="1990" actId="478"/>
          <ac:spMkLst>
            <pc:docMk/>
            <pc:sldMk cId="3820557141" sldId="303"/>
            <ac:spMk id="24" creationId="{48844901-20FC-4744-BED1-D534AE06B3A8}"/>
          </ac:spMkLst>
        </pc:spChg>
        <pc:spChg chg="add del mod">
          <ac:chgData name="Grandi, D. Di (Daniele)" userId="6673f43e-5b16-46ee-8605-fa11644727b4" providerId="ADAL" clId="{51C9228F-4B39-D34C-B417-111167038DF1}" dt="2021-04-12T15:30:58.011" v="928"/>
          <ac:spMkLst>
            <pc:docMk/>
            <pc:sldMk cId="3820557141" sldId="303"/>
            <ac:spMk id="25" creationId="{D03231B3-B6FA-5E4B-AAAB-28C2690BA7E9}"/>
          </ac:spMkLst>
        </pc:spChg>
        <pc:spChg chg="add del">
          <ac:chgData name="Grandi, D. Di (Daniele)" userId="6673f43e-5b16-46ee-8605-fa11644727b4" providerId="ADAL" clId="{51C9228F-4B39-D34C-B417-111167038DF1}" dt="2021-04-12T15:31:18.129" v="930"/>
          <ac:spMkLst>
            <pc:docMk/>
            <pc:sldMk cId="3820557141" sldId="303"/>
            <ac:spMk id="26" creationId="{B5D5934B-15F7-2F45-9A36-9F05960E3A46}"/>
          </ac:spMkLst>
        </pc:spChg>
        <pc:spChg chg="mod">
          <ac:chgData name="Grandi, D. Di (Daniele)" userId="6673f43e-5b16-46ee-8605-fa11644727b4" providerId="ADAL" clId="{51C9228F-4B39-D34C-B417-111167038DF1}" dt="2021-04-12T16:18:25.886" v="2422" actId="14100"/>
          <ac:spMkLst>
            <pc:docMk/>
            <pc:sldMk cId="3820557141" sldId="303"/>
            <ac:spMk id="28" creationId="{B0F4DAE7-B596-D64E-AF23-230AA60D8839}"/>
          </ac:spMkLst>
        </pc:spChg>
        <pc:spChg chg="mod">
          <ac:chgData name="Grandi, D. Di (Daniele)" userId="6673f43e-5b16-46ee-8605-fa11644727b4" providerId="ADAL" clId="{51C9228F-4B39-D34C-B417-111167038DF1}" dt="2021-04-12T15:49:58.804" v="1892" actId="207"/>
          <ac:spMkLst>
            <pc:docMk/>
            <pc:sldMk cId="3820557141" sldId="303"/>
            <ac:spMk id="29" creationId="{050B5AD2-F761-8140-8CEC-E14842290965}"/>
          </ac:spMkLst>
        </pc:spChg>
        <pc:spChg chg="mod">
          <ac:chgData name="Grandi, D. Di (Daniele)" userId="6673f43e-5b16-46ee-8605-fa11644727b4" providerId="ADAL" clId="{51C9228F-4B39-D34C-B417-111167038DF1}" dt="2021-04-12T15:50:23.945" v="1896" actId="20577"/>
          <ac:spMkLst>
            <pc:docMk/>
            <pc:sldMk cId="3820557141" sldId="303"/>
            <ac:spMk id="31" creationId="{25392732-6158-1543-A482-B93B84A417F8}"/>
          </ac:spMkLst>
        </pc:spChg>
        <pc:spChg chg="mod">
          <ac:chgData name="Grandi, D. Di (Daniele)" userId="6673f43e-5b16-46ee-8605-fa11644727b4" providerId="ADAL" clId="{51C9228F-4B39-D34C-B417-111167038DF1}" dt="2021-04-12T15:47:52.296" v="1719" actId="20577"/>
          <ac:spMkLst>
            <pc:docMk/>
            <pc:sldMk cId="3820557141" sldId="303"/>
            <ac:spMk id="32" creationId="{4D3DCB47-54E6-364E-AE70-271F588CECF7}"/>
          </ac:spMkLst>
        </pc:spChg>
        <pc:spChg chg="mod">
          <ac:chgData name="Grandi, D. Di (Daniele)" userId="6673f43e-5b16-46ee-8605-fa11644727b4" providerId="ADAL" clId="{51C9228F-4B39-D34C-B417-111167038DF1}" dt="2021-04-12T15:54:47.936" v="1986" actId="208"/>
          <ac:spMkLst>
            <pc:docMk/>
            <pc:sldMk cId="3820557141" sldId="303"/>
            <ac:spMk id="34" creationId="{8F530D3D-4232-8A46-ACCC-BB88A38907D5}"/>
          </ac:spMkLst>
        </pc:spChg>
        <pc:spChg chg="mod">
          <ac:chgData name="Grandi, D. Di (Daniele)" userId="6673f43e-5b16-46ee-8605-fa11644727b4" providerId="ADAL" clId="{51C9228F-4B39-D34C-B417-111167038DF1}" dt="2021-04-12T15:54:47.936" v="1986" actId="208"/>
          <ac:spMkLst>
            <pc:docMk/>
            <pc:sldMk cId="3820557141" sldId="303"/>
            <ac:spMk id="35" creationId="{8D34751E-EF83-A845-AC51-143AD9AAD95E}"/>
          </ac:spMkLst>
        </pc:spChg>
        <pc:spChg chg="add mod">
          <ac:chgData name="Grandi, D. Di (Daniele)" userId="6673f43e-5b16-46ee-8605-fa11644727b4" providerId="ADAL" clId="{51C9228F-4B39-D34C-B417-111167038DF1}" dt="2021-04-12T15:55:21.175" v="1991" actId="1076"/>
          <ac:spMkLst>
            <pc:docMk/>
            <pc:sldMk cId="3820557141" sldId="303"/>
            <ac:spMk id="36" creationId="{E0CE2861-FD3A-D441-B39F-BB751B2A5493}"/>
          </ac:spMkLst>
        </pc:spChg>
        <pc:spChg chg="add mod">
          <ac:chgData name="Grandi, D. Di (Daniele)" userId="6673f43e-5b16-46ee-8605-fa11644727b4" providerId="ADAL" clId="{51C9228F-4B39-D34C-B417-111167038DF1}" dt="2021-04-12T15:55:46.218" v="1994" actId="1076"/>
          <ac:spMkLst>
            <pc:docMk/>
            <pc:sldMk cId="3820557141" sldId="303"/>
            <ac:spMk id="37" creationId="{FEB91420-5654-2249-B12B-73207B7ECC6C}"/>
          </ac:spMkLst>
        </pc:spChg>
        <pc:spChg chg="add mod">
          <ac:chgData name="Grandi, D. Di (Daniele)" userId="6673f43e-5b16-46ee-8605-fa11644727b4" providerId="ADAL" clId="{51C9228F-4B39-D34C-B417-111167038DF1}" dt="2021-04-12T15:56:32.407" v="1997" actId="1076"/>
          <ac:spMkLst>
            <pc:docMk/>
            <pc:sldMk cId="3820557141" sldId="303"/>
            <ac:spMk id="38" creationId="{FF38BC31-03BD-134D-98C4-AEDFC617159F}"/>
          </ac:spMkLst>
        </pc:spChg>
        <pc:grpChg chg="del">
          <ac:chgData name="Grandi, D. Di (Daniele)" userId="6673f43e-5b16-46ee-8605-fa11644727b4" providerId="ADAL" clId="{51C9228F-4B39-D34C-B417-111167038DF1}" dt="2021-04-12T15:25:29.489" v="770" actId="478"/>
          <ac:grpSpMkLst>
            <pc:docMk/>
            <pc:sldMk cId="3820557141" sldId="303"/>
            <ac:grpSpMk id="6" creationId="{39190DB1-E446-483E-93CD-616F506EAB58}"/>
          </ac:grpSpMkLst>
        </pc:grpChg>
        <pc:grpChg chg="mod">
          <ac:chgData name="Grandi, D. Di (Daniele)" userId="6673f43e-5b16-46ee-8605-fa11644727b4" providerId="ADAL" clId="{51C9228F-4B39-D34C-B417-111167038DF1}" dt="2021-04-12T15:51:51.151" v="1922" actId="1038"/>
          <ac:grpSpMkLst>
            <pc:docMk/>
            <pc:sldMk cId="3820557141" sldId="303"/>
            <ac:grpSpMk id="10" creationId="{930BC0BE-A9BF-428A-9680-9B2F2F4422F9}"/>
          </ac:grpSpMkLst>
        </pc:grpChg>
        <pc:grpChg chg="add del mod">
          <ac:chgData name="Grandi, D. Di (Daniele)" userId="6673f43e-5b16-46ee-8605-fa11644727b4" providerId="ADAL" clId="{51C9228F-4B39-D34C-B417-111167038DF1}" dt="2021-04-12T15:51:51.151" v="1922" actId="1038"/>
          <ac:grpSpMkLst>
            <pc:docMk/>
            <pc:sldMk cId="3820557141" sldId="303"/>
            <ac:grpSpMk id="14" creationId="{9895B757-C423-4E1B-B9A0-81BBE990EB1B}"/>
          </ac:grpSpMkLst>
        </pc:grpChg>
        <pc:grpChg chg="mod">
          <ac:chgData name="Grandi, D. Di (Daniele)" userId="6673f43e-5b16-46ee-8605-fa11644727b4" providerId="ADAL" clId="{51C9228F-4B39-D34C-B417-111167038DF1}" dt="2021-04-12T15:51:51.151" v="1922" actId="1038"/>
          <ac:grpSpMkLst>
            <pc:docMk/>
            <pc:sldMk cId="3820557141" sldId="303"/>
            <ac:grpSpMk id="18" creationId="{6BF7C81E-2D6F-4116-B117-3AFE932DD53C}"/>
          </ac:grpSpMkLst>
        </pc:grpChg>
        <pc:grpChg chg="add mod">
          <ac:chgData name="Grandi, D. Di (Daniele)" userId="6673f43e-5b16-46ee-8605-fa11644727b4" providerId="ADAL" clId="{51C9228F-4B39-D34C-B417-111167038DF1}" dt="2021-04-12T15:52:01.648" v="1923" actId="14100"/>
          <ac:grpSpMkLst>
            <pc:docMk/>
            <pc:sldMk cId="3820557141" sldId="303"/>
            <ac:grpSpMk id="27" creationId="{EADA24E2-DFFF-D74E-B6A7-B057D07BA2E7}"/>
          </ac:grpSpMkLst>
        </pc:grpChg>
        <pc:grpChg chg="add mod">
          <ac:chgData name="Grandi, D. Di (Daniele)" userId="6673f43e-5b16-46ee-8605-fa11644727b4" providerId="ADAL" clId="{51C9228F-4B39-D34C-B417-111167038DF1}" dt="2021-04-12T15:52:16.638" v="1925" actId="1076"/>
          <ac:grpSpMkLst>
            <pc:docMk/>
            <pc:sldMk cId="3820557141" sldId="303"/>
            <ac:grpSpMk id="30" creationId="{FB054730-2F89-0B45-8196-7A249F10F414}"/>
          </ac:grpSpMkLst>
        </pc:grpChg>
        <pc:grpChg chg="add del mod">
          <ac:chgData name="Grandi, D. Di (Daniele)" userId="6673f43e-5b16-46ee-8605-fa11644727b4" providerId="ADAL" clId="{51C9228F-4B39-D34C-B417-111167038DF1}" dt="2021-04-12T15:54:49.408" v="1988"/>
          <ac:grpSpMkLst>
            <pc:docMk/>
            <pc:sldMk cId="3820557141" sldId="303"/>
            <ac:grpSpMk id="33" creationId="{017E8FF0-73FC-4849-BB05-F97C1443F41D}"/>
          </ac:grpSpMkLst>
        </pc:grpChg>
        <pc:graphicFrameChg chg="del modGraphic">
          <ac:chgData name="Grandi, D. Di (Daniele)" userId="6673f43e-5b16-46ee-8605-fa11644727b4" providerId="ADAL" clId="{51C9228F-4B39-D34C-B417-111167038DF1}" dt="2021-04-12T15:25:28.211" v="769" actId="478"/>
          <ac:graphicFrameMkLst>
            <pc:docMk/>
            <pc:sldMk cId="3820557141" sldId="303"/>
            <ac:graphicFrameMk id="5" creationId="{0BD4670C-D09C-4309-A2DA-9FA5764D478B}"/>
          </ac:graphicFrameMkLst>
        </pc:graphicFrameChg>
        <pc:graphicFrameChg chg="mod modGraphic">
          <ac:chgData name="Grandi, D. Di (Daniele)" userId="6673f43e-5b16-46ee-8605-fa11644727b4" providerId="ADAL" clId="{51C9228F-4B39-D34C-B417-111167038DF1}" dt="2021-04-12T16:18:58.135" v="2443" actId="20577"/>
          <ac:graphicFrameMkLst>
            <pc:docMk/>
            <pc:sldMk cId="3820557141" sldId="303"/>
            <ac:graphicFrameMk id="9" creationId="{3625CDFE-C241-4D51-A834-B726F6727024}"/>
          </ac:graphicFrameMkLst>
        </pc:graphicFrameChg>
        <pc:graphicFrameChg chg="mod modGraphic">
          <ac:chgData name="Grandi, D. Di (Daniele)" userId="6673f43e-5b16-46ee-8605-fa11644727b4" providerId="ADAL" clId="{51C9228F-4B39-D34C-B417-111167038DF1}" dt="2021-04-12T15:51:51.151" v="1922" actId="1038"/>
          <ac:graphicFrameMkLst>
            <pc:docMk/>
            <pc:sldMk cId="3820557141" sldId="303"/>
            <ac:graphicFrameMk id="13" creationId="{6F998DA6-4FCF-4554-9C5F-5C5984726036}"/>
          </ac:graphicFrameMkLst>
        </pc:graphicFrameChg>
        <pc:graphicFrameChg chg="mod modGraphic">
          <ac:chgData name="Grandi, D. Di (Daniele)" userId="6673f43e-5b16-46ee-8605-fa11644727b4" providerId="ADAL" clId="{51C9228F-4B39-D34C-B417-111167038DF1}" dt="2021-04-12T15:51:51.151" v="1922" actId="1038"/>
          <ac:graphicFrameMkLst>
            <pc:docMk/>
            <pc:sldMk cId="3820557141" sldId="303"/>
            <ac:graphicFrameMk id="17" creationId="{0A53B586-0676-487D-B667-58441C662038}"/>
          </ac:graphicFrameMkLst>
        </pc:graphicFrameChg>
      </pc:sldChg>
      <pc:sldChg chg="modSp">
        <pc:chgData name="Grandi, D. Di (Daniele)" userId="6673f43e-5b16-46ee-8605-fa11644727b4" providerId="ADAL" clId="{51C9228F-4B39-D34C-B417-111167038DF1}" dt="2021-04-12T13:31:29.159" v="73" actId="1076"/>
        <pc:sldMkLst>
          <pc:docMk/>
          <pc:sldMk cId="1418615746" sldId="341"/>
        </pc:sldMkLst>
        <pc:spChg chg="mod">
          <ac:chgData name="Grandi, D. Di (Daniele)" userId="6673f43e-5b16-46ee-8605-fa11644727b4" providerId="ADAL" clId="{51C9228F-4B39-D34C-B417-111167038DF1}" dt="2021-04-12T13:30:34.567" v="70" actId="1076"/>
          <ac:spMkLst>
            <pc:docMk/>
            <pc:sldMk cId="1418615746" sldId="341"/>
            <ac:spMk id="10" creationId="{62A7B8E1-239A-D94C-856E-9E0B0824E9EA}"/>
          </ac:spMkLst>
        </pc:spChg>
        <pc:spChg chg="mod">
          <ac:chgData name="Grandi, D. Di (Daniele)" userId="6673f43e-5b16-46ee-8605-fa11644727b4" providerId="ADAL" clId="{51C9228F-4B39-D34C-B417-111167038DF1}" dt="2021-04-12T13:31:29.159" v="73" actId="1076"/>
          <ac:spMkLst>
            <pc:docMk/>
            <pc:sldMk cId="1418615746" sldId="341"/>
            <ac:spMk id="12" creationId="{4CF5155E-C888-714C-8058-5BEDA6EC1422}"/>
          </ac:spMkLst>
        </pc:spChg>
      </pc:sldChg>
      <pc:sldChg chg="addSp delSp modSp del">
        <pc:chgData name="Grandi, D. Di (Daniele)" userId="6673f43e-5b16-46ee-8605-fa11644727b4" providerId="ADAL" clId="{51C9228F-4B39-D34C-B417-111167038DF1}" dt="2021-04-12T15:06:06.891" v="103" actId="2696"/>
        <pc:sldMkLst>
          <pc:docMk/>
          <pc:sldMk cId="2041289390" sldId="342"/>
        </pc:sldMkLst>
        <pc:spChg chg="add del mod">
          <ac:chgData name="Grandi, D. Di (Daniele)" userId="6673f43e-5b16-46ee-8605-fa11644727b4" providerId="ADAL" clId="{51C9228F-4B39-D34C-B417-111167038DF1}" dt="2021-04-12T15:05:21.021" v="84" actId="478"/>
          <ac:spMkLst>
            <pc:docMk/>
            <pc:sldMk cId="2041289390" sldId="342"/>
            <ac:spMk id="6" creationId="{F518BF45-8FF5-4645-817F-A3C2C98FED28}"/>
          </ac:spMkLst>
        </pc:spChg>
        <pc:picChg chg="add mod">
          <ac:chgData name="Grandi, D. Di (Daniele)" userId="6673f43e-5b16-46ee-8605-fa11644727b4" providerId="ADAL" clId="{51C9228F-4B39-D34C-B417-111167038DF1}" dt="2021-04-12T15:03:23.112" v="76" actId="1076"/>
          <ac:picMkLst>
            <pc:docMk/>
            <pc:sldMk cId="2041289390" sldId="342"/>
            <ac:picMk id="3" creationId="{53EA042A-FBE6-C248-A9DA-A7C68DC8DC81}"/>
          </ac:picMkLst>
        </pc:picChg>
        <pc:picChg chg="add mod modCrop">
          <ac:chgData name="Grandi, D. Di (Daniele)" userId="6673f43e-5b16-46ee-8605-fa11644727b4" providerId="ADAL" clId="{51C9228F-4B39-D34C-B417-111167038DF1}" dt="2021-04-12T15:04:44.469" v="81" actId="732"/>
          <ac:picMkLst>
            <pc:docMk/>
            <pc:sldMk cId="2041289390" sldId="342"/>
            <ac:picMk id="5" creationId="{A346CC65-8EA9-8A42-B5CC-66199087FAAF}"/>
          </ac:picMkLst>
        </pc:picChg>
      </pc:sldChg>
      <pc:sldChg chg="del">
        <pc:chgData name="Grandi, D. Di (Daniele)" userId="6673f43e-5b16-46ee-8605-fa11644727b4" providerId="ADAL" clId="{51C9228F-4B39-D34C-B417-111167038DF1}" dt="2021-04-12T16:23:51.916" v="2495" actId="2696"/>
        <pc:sldMkLst>
          <pc:docMk/>
          <pc:sldMk cId="2313404337" sldId="343"/>
        </pc:sldMkLst>
      </pc:sldChg>
      <pc:sldChg chg="addSp delSp modSp add">
        <pc:chgData name="Grandi, D. Di (Daniele)" userId="6673f43e-5b16-46ee-8605-fa11644727b4" providerId="ADAL" clId="{51C9228F-4B39-D34C-B417-111167038DF1}" dt="2021-04-12T17:22:02.325" v="3475" actId="20577"/>
        <pc:sldMkLst>
          <pc:docMk/>
          <pc:sldMk cId="1054267603" sldId="344"/>
        </pc:sldMkLst>
        <pc:spChg chg="mod">
          <ac:chgData name="Grandi, D. Di (Daniele)" userId="6673f43e-5b16-46ee-8605-fa11644727b4" providerId="ADAL" clId="{51C9228F-4B39-D34C-B417-111167038DF1}" dt="2021-04-12T15:10:37.797" v="173" actId="1036"/>
          <ac:spMkLst>
            <pc:docMk/>
            <pc:sldMk cId="1054267603" sldId="344"/>
            <ac:spMk id="2" creationId="{00000000-0000-0000-0000-000000000000}"/>
          </ac:spMkLst>
        </pc:spChg>
        <pc:spChg chg="del">
          <ac:chgData name="Grandi, D. Di (Daniele)" userId="6673f43e-5b16-46ee-8605-fa11644727b4" providerId="ADAL" clId="{51C9228F-4B39-D34C-B417-111167038DF1}" dt="2021-04-12T15:05:42.083" v="87" actId="478"/>
          <ac:spMkLst>
            <pc:docMk/>
            <pc:sldMk cId="1054267603" sldId="344"/>
            <ac:spMk id="3" creationId="{67B27A2A-FB18-45E4-A9CE-3325DDF3F039}"/>
          </ac:spMkLst>
        </pc:spChg>
        <pc:spChg chg="add mod">
          <ac:chgData name="Grandi, D. Di (Daniele)" userId="6673f43e-5b16-46ee-8605-fa11644727b4" providerId="ADAL" clId="{51C9228F-4B39-D34C-B417-111167038DF1}" dt="2021-04-12T17:20:39.602" v="3466" actId="403"/>
          <ac:spMkLst>
            <pc:docMk/>
            <pc:sldMk cId="1054267603" sldId="344"/>
            <ac:spMk id="22" creationId="{8EEB5A60-C283-0E4D-BC4F-0D47FB336595}"/>
          </ac:spMkLst>
        </pc:spChg>
        <pc:spChg chg="add mod">
          <ac:chgData name="Grandi, D. Di (Daniele)" userId="6673f43e-5b16-46ee-8605-fa11644727b4" providerId="ADAL" clId="{51C9228F-4B39-D34C-B417-111167038DF1}" dt="2021-04-12T17:22:02.325" v="3475" actId="20577"/>
          <ac:spMkLst>
            <pc:docMk/>
            <pc:sldMk cId="1054267603" sldId="344"/>
            <ac:spMk id="23" creationId="{26B8F8CF-EDA2-FA42-BB99-7A316C5BE5FC}"/>
          </ac:spMkLst>
        </pc:spChg>
        <pc:spChg chg="del">
          <ac:chgData name="Grandi, D. Di (Daniele)" userId="6673f43e-5b16-46ee-8605-fa11644727b4" providerId="ADAL" clId="{51C9228F-4B39-D34C-B417-111167038DF1}" dt="2021-04-12T15:05:43.319" v="89" actId="478"/>
          <ac:spMkLst>
            <pc:docMk/>
            <pc:sldMk cId="1054267603" sldId="344"/>
            <ac:spMk id="55" creationId="{2DDF53D7-149E-CE45-87E5-270A5BC8A100}"/>
          </ac:spMkLst>
        </pc:spChg>
        <pc:spChg chg="del">
          <ac:chgData name="Grandi, D. Di (Daniele)" userId="6673f43e-5b16-46ee-8605-fa11644727b4" providerId="ADAL" clId="{51C9228F-4B39-D34C-B417-111167038DF1}" dt="2021-04-12T15:05:45.861" v="93" actId="478"/>
          <ac:spMkLst>
            <pc:docMk/>
            <pc:sldMk cId="1054267603" sldId="344"/>
            <ac:spMk id="56" creationId="{BDF3B6AA-E1F4-2641-96C3-E1329B6A16CC}"/>
          </ac:spMkLst>
        </pc:spChg>
        <pc:spChg chg="del">
          <ac:chgData name="Grandi, D. Di (Daniele)" userId="6673f43e-5b16-46ee-8605-fa11644727b4" providerId="ADAL" clId="{51C9228F-4B39-D34C-B417-111167038DF1}" dt="2021-04-12T15:05:43.767" v="90" actId="478"/>
          <ac:spMkLst>
            <pc:docMk/>
            <pc:sldMk cId="1054267603" sldId="344"/>
            <ac:spMk id="57" creationId="{DEE113C1-F23A-1F49-A4A9-53E35E31AEF4}"/>
          </ac:spMkLst>
        </pc:spChg>
        <pc:spChg chg="del">
          <ac:chgData name="Grandi, D. Di (Daniele)" userId="6673f43e-5b16-46ee-8605-fa11644727b4" providerId="ADAL" clId="{51C9228F-4B39-D34C-B417-111167038DF1}" dt="2021-04-12T15:05:54.999" v="101" actId="478"/>
          <ac:spMkLst>
            <pc:docMk/>
            <pc:sldMk cId="1054267603" sldId="344"/>
            <ac:spMk id="58" creationId="{A1933925-DFD7-E44C-AC13-C7CB7DF23A08}"/>
          </ac:spMkLst>
        </pc:spChg>
        <pc:spChg chg="del">
          <ac:chgData name="Grandi, D. Di (Daniele)" userId="6673f43e-5b16-46ee-8605-fa11644727b4" providerId="ADAL" clId="{51C9228F-4B39-D34C-B417-111167038DF1}" dt="2021-04-12T15:05:53.738" v="100" actId="478"/>
          <ac:spMkLst>
            <pc:docMk/>
            <pc:sldMk cId="1054267603" sldId="344"/>
            <ac:spMk id="59" creationId="{A1AE20FB-F3C2-344E-857E-419689EFCF1A}"/>
          </ac:spMkLst>
        </pc:spChg>
        <pc:spChg chg="del mod">
          <ac:chgData name="Grandi, D. Di (Daniele)" userId="6673f43e-5b16-46ee-8605-fa11644727b4" providerId="ADAL" clId="{51C9228F-4B39-D34C-B417-111167038DF1}" dt="2021-04-12T15:05:52.186" v="99" actId="478"/>
          <ac:spMkLst>
            <pc:docMk/>
            <pc:sldMk cId="1054267603" sldId="344"/>
            <ac:spMk id="60" creationId="{80F8FE89-E734-EE4D-815F-C127B7BB14E8}"/>
          </ac:spMkLst>
        </pc:spChg>
        <pc:spChg chg="del">
          <ac:chgData name="Grandi, D. Di (Daniele)" userId="6673f43e-5b16-46ee-8605-fa11644727b4" providerId="ADAL" clId="{51C9228F-4B39-D34C-B417-111167038DF1}" dt="2021-04-12T15:05:44.933" v="91" actId="478"/>
          <ac:spMkLst>
            <pc:docMk/>
            <pc:sldMk cId="1054267603" sldId="344"/>
            <ac:spMk id="64" creationId="{A232E15A-6C34-964C-BE1F-06EE03317405}"/>
          </ac:spMkLst>
        </pc:spChg>
        <pc:spChg chg="del">
          <ac:chgData name="Grandi, D. Di (Daniele)" userId="6673f43e-5b16-46ee-8605-fa11644727b4" providerId="ADAL" clId="{51C9228F-4B39-D34C-B417-111167038DF1}" dt="2021-04-12T15:05:45.422" v="92" actId="478"/>
          <ac:spMkLst>
            <pc:docMk/>
            <pc:sldMk cId="1054267603" sldId="344"/>
            <ac:spMk id="65" creationId="{3E8F0F41-27E7-324A-9617-1D7CD25CD597}"/>
          </ac:spMkLst>
        </pc:spChg>
        <pc:spChg chg="del">
          <ac:chgData name="Grandi, D. Di (Daniele)" userId="6673f43e-5b16-46ee-8605-fa11644727b4" providerId="ADAL" clId="{51C9228F-4B39-D34C-B417-111167038DF1}" dt="2021-04-12T15:05:49.682" v="97" actId="478"/>
          <ac:spMkLst>
            <pc:docMk/>
            <pc:sldMk cId="1054267603" sldId="344"/>
            <ac:spMk id="66" creationId="{6EB6DA15-E7F0-4C4D-94DB-DC675EEFF19A}"/>
          </ac:spMkLst>
        </pc:spChg>
        <pc:grpChg chg="del">
          <ac:chgData name="Grandi, D. Di (Daniele)" userId="6673f43e-5b16-46ee-8605-fa11644727b4" providerId="ADAL" clId="{51C9228F-4B39-D34C-B417-111167038DF1}" dt="2021-04-12T15:05:41.415" v="86" actId="478"/>
          <ac:grpSpMkLst>
            <pc:docMk/>
            <pc:sldMk cId="1054267603" sldId="344"/>
            <ac:grpSpMk id="49" creationId="{88901567-956D-3745-9277-7FAF13D337E1}"/>
          </ac:grpSpMkLst>
        </pc:grpChg>
        <pc:picChg chg="add mod modCrop">
          <ac:chgData name="Grandi, D. Di (Daniele)" userId="6673f43e-5b16-46ee-8605-fa11644727b4" providerId="ADAL" clId="{51C9228F-4B39-D34C-B417-111167038DF1}" dt="2021-04-12T15:10:39.931" v="175" actId="1036"/>
          <ac:picMkLst>
            <pc:docMk/>
            <pc:sldMk cId="1054267603" sldId="344"/>
            <ac:picMk id="20" creationId="{0F1FE74A-F47C-5F4A-80D8-B36E3B6BFE53}"/>
          </ac:picMkLst>
        </pc:picChg>
        <pc:picChg chg="add mod modCrop">
          <ac:chgData name="Grandi, D. Di (Daniele)" userId="6673f43e-5b16-46ee-8605-fa11644727b4" providerId="ADAL" clId="{51C9228F-4B39-D34C-B417-111167038DF1}" dt="2021-04-12T15:10:41.929" v="177" actId="1036"/>
          <ac:picMkLst>
            <pc:docMk/>
            <pc:sldMk cId="1054267603" sldId="344"/>
            <ac:picMk id="21" creationId="{BFD4AC86-3A92-054A-9248-D5507F62D77F}"/>
          </ac:picMkLst>
        </pc:picChg>
        <pc:picChg chg="del">
          <ac:chgData name="Grandi, D. Di (Daniele)" userId="6673f43e-5b16-46ee-8605-fa11644727b4" providerId="ADAL" clId="{51C9228F-4B39-D34C-B417-111167038DF1}" dt="2021-04-12T15:05:42.591" v="88" actId="478"/>
          <ac:picMkLst>
            <pc:docMk/>
            <pc:sldMk cId="1054267603" sldId="344"/>
            <ac:picMk id="33" creationId="{09FCB8FB-4BBB-B84F-9160-4C33D1F4A159}"/>
          </ac:picMkLst>
        </pc:picChg>
        <pc:cxnChg chg="del mod">
          <ac:chgData name="Grandi, D. Di (Daniele)" userId="6673f43e-5b16-46ee-8605-fa11644727b4" providerId="ADAL" clId="{51C9228F-4B39-D34C-B417-111167038DF1}" dt="2021-04-12T15:05:46.841" v="94" actId="478"/>
          <ac:cxnSpMkLst>
            <pc:docMk/>
            <pc:sldMk cId="1054267603" sldId="344"/>
            <ac:cxnSpMk id="52" creationId="{1E8B9072-8C83-F340-AF10-18EEC40546F2}"/>
          </ac:cxnSpMkLst>
        </pc:cxnChg>
        <pc:cxnChg chg="del">
          <ac:chgData name="Grandi, D. Di (Daniele)" userId="6673f43e-5b16-46ee-8605-fa11644727b4" providerId="ADAL" clId="{51C9228F-4B39-D34C-B417-111167038DF1}" dt="2021-04-12T15:05:47.841" v="95" actId="478"/>
          <ac:cxnSpMkLst>
            <pc:docMk/>
            <pc:sldMk cId="1054267603" sldId="344"/>
            <ac:cxnSpMk id="53" creationId="{5B4659F0-9579-F841-9A71-176EA8D6B131}"/>
          </ac:cxnSpMkLst>
        </pc:cxnChg>
        <pc:cxnChg chg="del">
          <ac:chgData name="Grandi, D. Di (Daniele)" userId="6673f43e-5b16-46ee-8605-fa11644727b4" providerId="ADAL" clId="{51C9228F-4B39-D34C-B417-111167038DF1}" dt="2021-04-12T15:05:48.770" v="96" actId="478"/>
          <ac:cxnSpMkLst>
            <pc:docMk/>
            <pc:sldMk cId="1054267603" sldId="344"/>
            <ac:cxnSpMk id="54" creationId="{0CDFFD08-F7BF-D045-9135-89920B4DFA9E}"/>
          </ac:cxnSpMkLst>
        </pc:cxnChg>
      </pc:sldChg>
      <pc:sldChg chg="addSp delSp modSp add">
        <pc:chgData name="Grandi, D. Di (Daniele)" userId="6673f43e-5b16-46ee-8605-fa11644727b4" providerId="ADAL" clId="{51C9228F-4B39-D34C-B417-111167038DF1}" dt="2021-04-12T17:10:12.287" v="3404" actId="20577"/>
        <pc:sldMkLst>
          <pc:docMk/>
          <pc:sldMk cId="3412919642" sldId="345"/>
        </pc:sldMkLst>
        <pc:spChg chg="mod">
          <ac:chgData name="Grandi, D. Di (Daniele)" userId="6673f43e-5b16-46ee-8605-fa11644727b4" providerId="ADAL" clId="{51C9228F-4B39-D34C-B417-111167038DF1}" dt="2021-04-12T16:03:52.775" v="2185" actId="20577"/>
          <ac:spMkLst>
            <pc:docMk/>
            <pc:sldMk cId="3412919642" sldId="345"/>
            <ac:spMk id="2" creationId="{00000000-0000-0000-0000-000000000000}"/>
          </ac:spMkLst>
        </pc:spChg>
        <pc:spChg chg="add del mod">
          <ac:chgData name="Grandi, D. Di (Daniele)" userId="6673f43e-5b16-46ee-8605-fa11644727b4" providerId="ADAL" clId="{51C9228F-4B39-D34C-B417-111167038DF1}" dt="2021-04-12T16:11:02.739" v="2254" actId="478"/>
          <ac:spMkLst>
            <pc:docMk/>
            <pc:sldMk cId="3412919642" sldId="345"/>
            <ac:spMk id="3" creationId="{A9AB7FC5-082A-5A4A-B272-6F7EAC371378}"/>
          </ac:spMkLst>
        </pc:spChg>
        <pc:spChg chg="add mod">
          <ac:chgData name="Grandi, D. Di (Daniele)" userId="6673f43e-5b16-46ee-8605-fa11644727b4" providerId="ADAL" clId="{51C9228F-4B39-D34C-B417-111167038DF1}" dt="2021-04-12T16:12:40.801" v="2347" actId="1035"/>
          <ac:spMkLst>
            <pc:docMk/>
            <pc:sldMk cId="3412919642" sldId="345"/>
            <ac:spMk id="4" creationId="{0E385F12-D2C0-244D-A1E8-D945E085CBCF}"/>
          </ac:spMkLst>
        </pc:spChg>
        <pc:spChg chg="add mod">
          <ac:chgData name="Grandi, D. Di (Daniele)" userId="6673f43e-5b16-46ee-8605-fa11644727b4" providerId="ADAL" clId="{51C9228F-4B39-D34C-B417-111167038DF1}" dt="2021-04-12T16:13:47.239" v="2379" actId="1035"/>
          <ac:spMkLst>
            <pc:docMk/>
            <pc:sldMk cId="3412919642" sldId="345"/>
            <ac:spMk id="26" creationId="{BFEC83E2-0D43-5C4B-97F6-C8006859A0B6}"/>
          </ac:spMkLst>
        </pc:spChg>
        <pc:spChg chg="mod">
          <ac:chgData name="Grandi, D. Di (Daniele)" userId="6673f43e-5b16-46ee-8605-fa11644727b4" providerId="ADAL" clId="{51C9228F-4B39-D34C-B417-111167038DF1}" dt="2021-04-12T17:09:24.953" v="3340" actId="20577"/>
          <ac:spMkLst>
            <pc:docMk/>
            <pc:sldMk cId="3412919642" sldId="345"/>
            <ac:spMk id="28" creationId="{B0F4DAE7-B596-D64E-AF23-230AA60D8839}"/>
          </ac:spMkLst>
        </pc:spChg>
        <pc:spChg chg="mod">
          <ac:chgData name="Grandi, D. Di (Daniele)" userId="6673f43e-5b16-46ee-8605-fa11644727b4" providerId="ADAL" clId="{51C9228F-4B39-D34C-B417-111167038DF1}" dt="2021-04-12T16:01:01.735" v="2046" actId="20577"/>
          <ac:spMkLst>
            <pc:docMk/>
            <pc:sldMk cId="3412919642" sldId="345"/>
            <ac:spMk id="29" creationId="{050B5AD2-F761-8140-8CEC-E14842290965}"/>
          </ac:spMkLst>
        </pc:spChg>
        <pc:spChg chg="mod">
          <ac:chgData name="Grandi, D. Di (Daniele)" userId="6673f43e-5b16-46ee-8605-fa11644727b4" providerId="ADAL" clId="{51C9228F-4B39-D34C-B417-111167038DF1}" dt="2021-04-12T17:10:12.287" v="3404" actId="20577"/>
          <ac:spMkLst>
            <pc:docMk/>
            <pc:sldMk cId="3412919642" sldId="345"/>
            <ac:spMk id="31" creationId="{25392732-6158-1543-A482-B93B84A417F8}"/>
          </ac:spMkLst>
        </pc:spChg>
        <pc:spChg chg="mod">
          <ac:chgData name="Grandi, D. Di (Daniele)" userId="6673f43e-5b16-46ee-8605-fa11644727b4" providerId="ADAL" clId="{51C9228F-4B39-D34C-B417-111167038DF1}" dt="2021-04-12T16:03:43.971" v="2175" actId="20577"/>
          <ac:spMkLst>
            <pc:docMk/>
            <pc:sldMk cId="3412919642" sldId="345"/>
            <ac:spMk id="32" creationId="{4D3DCB47-54E6-364E-AE70-271F588CECF7}"/>
          </ac:spMkLst>
        </pc:spChg>
        <pc:spChg chg="add mod">
          <ac:chgData name="Grandi, D. Di (Daniele)" userId="6673f43e-5b16-46ee-8605-fa11644727b4" providerId="ADAL" clId="{51C9228F-4B39-D34C-B417-111167038DF1}" dt="2021-04-12T16:14:36.336" v="2406" actId="1076"/>
          <ac:spMkLst>
            <pc:docMk/>
            <pc:sldMk cId="3412919642" sldId="345"/>
            <ac:spMk id="33" creationId="{408879D4-4524-0C4C-969E-C988B3E15610}"/>
          </ac:spMkLst>
        </pc:spChg>
        <pc:grpChg chg="mod">
          <ac:chgData name="Grandi, D. Di (Daniele)" userId="6673f43e-5b16-46ee-8605-fa11644727b4" providerId="ADAL" clId="{51C9228F-4B39-D34C-B417-111167038DF1}" dt="2021-04-12T17:09:35.463" v="3341" actId="1076"/>
          <ac:grpSpMkLst>
            <pc:docMk/>
            <pc:sldMk cId="3412919642" sldId="345"/>
            <ac:grpSpMk id="27" creationId="{EADA24E2-DFFF-D74E-B6A7-B057D07BA2E7}"/>
          </ac:grpSpMkLst>
        </pc:grpChg>
        <pc:grpChg chg="mod">
          <ac:chgData name="Grandi, D. Di (Daniele)" userId="6673f43e-5b16-46ee-8605-fa11644727b4" providerId="ADAL" clId="{51C9228F-4B39-D34C-B417-111167038DF1}" dt="2021-04-12T17:09:39.763" v="3342" actId="1076"/>
          <ac:grpSpMkLst>
            <pc:docMk/>
            <pc:sldMk cId="3412919642" sldId="345"/>
            <ac:grpSpMk id="30" creationId="{FB054730-2F89-0B45-8196-7A249F10F414}"/>
          </ac:grpSpMkLst>
        </pc:grpChg>
        <pc:graphicFrameChg chg="mod modGraphic">
          <ac:chgData name="Grandi, D. Di (Daniele)" userId="6673f43e-5b16-46ee-8605-fa11644727b4" providerId="ADAL" clId="{51C9228F-4B39-D34C-B417-111167038DF1}" dt="2021-04-12T16:13:21.698" v="2377" actId="20577"/>
          <ac:graphicFrameMkLst>
            <pc:docMk/>
            <pc:sldMk cId="3412919642" sldId="345"/>
            <ac:graphicFrameMk id="9" creationId="{3625CDFE-C241-4D51-A834-B726F6727024}"/>
          </ac:graphicFrameMkLst>
        </pc:graphicFrameChg>
        <pc:graphicFrameChg chg="mod modGraphic">
          <ac:chgData name="Grandi, D. Di (Daniele)" userId="6673f43e-5b16-46ee-8605-fa11644727b4" providerId="ADAL" clId="{51C9228F-4B39-D34C-B417-111167038DF1}" dt="2021-04-12T16:12:17.425" v="2344" actId="20577"/>
          <ac:graphicFrameMkLst>
            <pc:docMk/>
            <pc:sldMk cId="3412919642" sldId="345"/>
            <ac:graphicFrameMk id="13" creationId="{6F998DA6-4FCF-4554-9C5F-5C5984726036}"/>
          </ac:graphicFrameMkLst>
        </pc:graphicFrameChg>
        <pc:graphicFrameChg chg="mod modGraphic">
          <ac:chgData name="Grandi, D. Di (Daniele)" userId="6673f43e-5b16-46ee-8605-fa11644727b4" providerId="ADAL" clId="{51C9228F-4B39-D34C-B417-111167038DF1}" dt="2021-04-12T16:14:28.414" v="2405" actId="20577"/>
          <ac:graphicFrameMkLst>
            <pc:docMk/>
            <pc:sldMk cId="3412919642" sldId="345"/>
            <ac:graphicFrameMk id="17" creationId="{0A53B586-0676-487D-B667-58441C662038}"/>
          </ac:graphicFrameMkLst>
        </pc:graphicFrameChg>
        <pc:picChg chg="add del mod">
          <ac:chgData name="Grandi, D. Di (Daniele)" userId="6673f43e-5b16-46ee-8605-fa11644727b4" providerId="ADAL" clId="{51C9228F-4B39-D34C-B417-111167038DF1}" dt="2021-04-12T17:00:12.512" v="3216" actId="478"/>
          <ac:picMkLst>
            <pc:docMk/>
            <pc:sldMk cId="3412919642" sldId="345"/>
            <ac:picMk id="21" creationId="{A36DD3F0-FD3D-C946-B7A4-A344324AE8C3}"/>
          </ac:picMkLst>
        </pc:picChg>
        <pc:picChg chg="add mod">
          <ac:chgData name="Grandi, D. Di (Daniele)" userId="6673f43e-5b16-46ee-8605-fa11644727b4" providerId="ADAL" clId="{51C9228F-4B39-D34C-B417-111167038DF1}" dt="2021-04-12T17:00:56.875" v="3225" actId="1076"/>
          <ac:picMkLst>
            <pc:docMk/>
            <pc:sldMk cId="3412919642" sldId="345"/>
            <ac:picMk id="22" creationId="{7E25F572-2E16-2D4A-B8A2-3BF22CEEB5C4}"/>
          </ac:picMkLst>
        </pc:picChg>
        <pc:picChg chg="add mod">
          <ac:chgData name="Grandi, D. Di (Daniele)" userId="6673f43e-5b16-46ee-8605-fa11644727b4" providerId="ADAL" clId="{51C9228F-4B39-D34C-B417-111167038DF1}" dt="2021-04-12T17:01:05.797" v="3227" actId="1076"/>
          <ac:picMkLst>
            <pc:docMk/>
            <pc:sldMk cId="3412919642" sldId="345"/>
            <ac:picMk id="39" creationId="{E95D3281-7193-B54D-8DED-C058B2DD2647}"/>
          </ac:picMkLst>
        </pc:picChg>
        <pc:picChg chg="add mod">
          <ac:chgData name="Grandi, D. Di (Daniele)" userId="6673f43e-5b16-46ee-8605-fa11644727b4" providerId="ADAL" clId="{51C9228F-4B39-D34C-B417-111167038DF1}" dt="2021-04-12T17:01:12.230" v="3229" actId="1076"/>
          <ac:picMkLst>
            <pc:docMk/>
            <pc:sldMk cId="3412919642" sldId="345"/>
            <ac:picMk id="40" creationId="{F22C00F5-FE5B-D840-8E10-72E23B816872}"/>
          </ac:picMkLst>
        </pc:picChg>
        <pc:cxnChg chg="add mod">
          <ac:chgData name="Grandi, D. Di (Daniele)" userId="6673f43e-5b16-46ee-8605-fa11644727b4" providerId="ADAL" clId="{51C9228F-4B39-D34C-B417-111167038DF1}" dt="2021-04-12T16:16:31.517" v="2416" actId="14100"/>
          <ac:cxnSpMkLst>
            <pc:docMk/>
            <pc:sldMk cId="3412919642" sldId="345"/>
            <ac:cxnSpMk id="6" creationId="{6DC9E014-6F6D-FF4A-B84C-2D35C4C197E9}"/>
          </ac:cxnSpMkLst>
        </pc:cxnChg>
        <pc:cxnChg chg="add mod">
          <ac:chgData name="Grandi, D. Di (Daniele)" userId="6673f43e-5b16-46ee-8605-fa11644727b4" providerId="ADAL" clId="{51C9228F-4B39-D34C-B417-111167038DF1}" dt="2021-04-12T16:16:44.327" v="2418" actId="1076"/>
          <ac:cxnSpMkLst>
            <pc:docMk/>
            <pc:sldMk cId="3412919642" sldId="345"/>
            <ac:cxnSpMk id="34" creationId="{0289E4A9-3AAA-AF4D-8633-A88DC3E0F73B}"/>
          </ac:cxnSpMkLst>
        </pc:cxnChg>
        <pc:cxnChg chg="add mod">
          <ac:chgData name="Grandi, D. Di (Daniele)" userId="6673f43e-5b16-46ee-8605-fa11644727b4" providerId="ADAL" clId="{51C9228F-4B39-D34C-B417-111167038DF1}" dt="2021-04-12T16:18:32.382" v="2424" actId="1076"/>
          <ac:cxnSpMkLst>
            <pc:docMk/>
            <pc:sldMk cId="3412919642" sldId="345"/>
            <ac:cxnSpMk id="35" creationId="{CD358F82-132C-644C-B39E-BB3A85E34970}"/>
          </ac:cxnSpMkLst>
        </pc:cxnChg>
      </pc:sldChg>
      <pc:sldChg chg="modSp add">
        <pc:chgData name="Grandi, D. Di (Daniele)" userId="6673f43e-5b16-46ee-8605-fa11644727b4" providerId="ADAL" clId="{51C9228F-4B39-D34C-B417-111167038DF1}" dt="2021-04-12T16:21:20.660" v="2460" actId="20577"/>
        <pc:sldMkLst>
          <pc:docMk/>
          <pc:sldMk cId="586351973" sldId="346"/>
        </pc:sldMkLst>
        <pc:spChg chg="mod">
          <ac:chgData name="Grandi, D. Di (Daniele)" userId="6673f43e-5b16-46ee-8605-fa11644727b4" providerId="ADAL" clId="{51C9228F-4B39-D34C-B417-111167038DF1}" dt="2021-04-12T16:21:20.660" v="2460" actId="20577"/>
          <ac:spMkLst>
            <pc:docMk/>
            <pc:sldMk cId="586351973" sldId="346"/>
            <ac:spMk id="2" creationId="{1C946E9B-3C9E-9B4C-B8A3-9EE56FA5FC7D}"/>
          </ac:spMkLst>
        </pc:spChg>
      </pc:sldChg>
      <pc:sldChg chg="modSp add">
        <pc:chgData name="Grandi, D. Di (Daniele)" userId="6673f43e-5b16-46ee-8605-fa11644727b4" providerId="ADAL" clId="{51C9228F-4B39-D34C-B417-111167038DF1}" dt="2021-04-12T16:22:16.003" v="2493" actId="20577"/>
        <pc:sldMkLst>
          <pc:docMk/>
          <pc:sldMk cId="2100923684" sldId="347"/>
        </pc:sldMkLst>
        <pc:spChg chg="mod">
          <ac:chgData name="Grandi, D. Di (Daniele)" userId="6673f43e-5b16-46ee-8605-fa11644727b4" providerId="ADAL" clId="{51C9228F-4B39-D34C-B417-111167038DF1}" dt="2021-04-12T16:22:16.003" v="2493" actId="20577"/>
          <ac:spMkLst>
            <pc:docMk/>
            <pc:sldMk cId="2100923684" sldId="347"/>
            <ac:spMk id="2" creationId="{1C946E9B-3C9E-9B4C-B8A3-9EE56FA5FC7D}"/>
          </ac:spMkLst>
        </pc:spChg>
      </pc:sldChg>
      <pc:sldChg chg="addSp delSp modSp add">
        <pc:chgData name="Grandi, D. Di (Daniele)" userId="6673f43e-5b16-46ee-8605-fa11644727b4" providerId="ADAL" clId="{51C9228F-4B39-D34C-B417-111167038DF1}" dt="2021-04-12T17:19:40.978" v="3410"/>
        <pc:sldMkLst>
          <pc:docMk/>
          <pc:sldMk cId="278879386" sldId="348"/>
        </pc:sldMkLst>
        <pc:spChg chg="add del">
          <ac:chgData name="Grandi, D. Di (Daniele)" userId="6673f43e-5b16-46ee-8605-fa11644727b4" providerId="ADAL" clId="{51C9228F-4B39-D34C-B417-111167038DF1}" dt="2021-04-12T16:26:46.285" v="2617"/>
          <ac:spMkLst>
            <pc:docMk/>
            <pc:sldMk cId="278879386" sldId="348"/>
            <ac:spMk id="2" creationId="{A9A93E52-03CD-7A44-AA6B-C1BFC05B01E4}"/>
          </ac:spMkLst>
        </pc:spChg>
        <pc:spChg chg="mod">
          <ac:chgData name="Grandi, D. Di (Daniele)" userId="6673f43e-5b16-46ee-8605-fa11644727b4" providerId="ADAL" clId="{51C9228F-4B39-D34C-B417-111167038DF1}" dt="2021-04-12T16:30:20.192" v="2672"/>
          <ac:spMkLst>
            <pc:docMk/>
            <pc:sldMk cId="278879386" sldId="348"/>
            <ac:spMk id="3" creationId="{BBFC999B-DC05-415E-8D2F-B903A8AF4A8C}"/>
          </ac:spMkLst>
        </pc:spChg>
        <pc:spChg chg="mod">
          <ac:chgData name="Grandi, D. Di (Daniele)" userId="6673f43e-5b16-46ee-8605-fa11644727b4" providerId="ADAL" clId="{51C9228F-4B39-D34C-B417-111167038DF1}" dt="2021-04-12T16:43:16.425" v="2844" actId="14100"/>
          <ac:spMkLst>
            <pc:docMk/>
            <pc:sldMk cId="278879386" sldId="348"/>
            <ac:spMk id="4" creationId="{2A68B966-F92C-47F5-A5D6-D97E6E65870C}"/>
          </ac:spMkLst>
        </pc:spChg>
        <pc:spChg chg="mod">
          <ac:chgData name="Grandi, D. Di (Daniele)" userId="6673f43e-5b16-46ee-8605-fa11644727b4" providerId="ADAL" clId="{51C9228F-4B39-D34C-B417-111167038DF1}" dt="2021-04-12T17:19:21.323" v="3409"/>
          <ac:spMkLst>
            <pc:docMk/>
            <pc:sldMk cId="278879386" sldId="348"/>
            <ac:spMk id="5" creationId="{26EDB45A-15BC-450E-B5F6-B4FC3589B883}"/>
          </ac:spMkLst>
        </pc:spChg>
        <pc:spChg chg="mod">
          <ac:chgData name="Grandi, D. Di (Daniele)" userId="6673f43e-5b16-46ee-8605-fa11644727b4" providerId="ADAL" clId="{51C9228F-4B39-D34C-B417-111167038DF1}" dt="2021-04-12T16:43:22.313" v="2845" actId="14100"/>
          <ac:spMkLst>
            <pc:docMk/>
            <pc:sldMk cId="278879386" sldId="348"/>
            <ac:spMk id="6" creationId="{9107C1CA-7CFA-45DA-9A0A-74C813195FC2}"/>
          </ac:spMkLst>
        </pc:spChg>
        <pc:spChg chg="mod">
          <ac:chgData name="Grandi, D. Di (Daniele)" userId="6673f43e-5b16-46ee-8605-fa11644727b4" providerId="ADAL" clId="{51C9228F-4B39-D34C-B417-111167038DF1}" dt="2021-04-12T17:18:59.335" v="3406"/>
          <ac:spMkLst>
            <pc:docMk/>
            <pc:sldMk cId="278879386" sldId="348"/>
            <ac:spMk id="7" creationId="{0808ACED-3B71-4EFE-9C34-0FE4D2191F8A}"/>
          </ac:spMkLst>
        </pc:spChg>
        <pc:spChg chg="mod">
          <ac:chgData name="Grandi, D. Di (Daniele)" userId="6673f43e-5b16-46ee-8605-fa11644727b4" providerId="ADAL" clId="{51C9228F-4B39-D34C-B417-111167038DF1}" dt="2021-04-12T16:43:27.127" v="2846" actId="14100"/>
          <ac:spMkLst>
            <pc:docMk/>
            <pc:sldMk cId="278879386" sldId="348"/>
            <ac:spMk id="8" creationId="{83B0790B-28CC-4115-B539-929450D752EF}"/>
          </ac:spMkLst>
        </pc:spChg>
        <pc:spChg chg="mod">
          <ac:chgData name="Grandi, D. Di (Daniele)" userId="6673f43e-5b16-46ee-8605-fa11644727b4" providerId="ADAL" clId="{51C9228F-4B39-D34C-B417-111167038DF1}" dt="2021-04-12T17:19:40.978" v="3410"/>
          <ac:spMkLst>
            <pc:docMk/>
            <pc:sldMk cId="278879386" sldId="348"/>
            <ac:spMk id="9" creationId="{153C4927-A421-4B14-AF54-874BA05359DC}"/>
          </ac:spMkLst>
        </pc:spChg>
        <pc:spChg chg="mod">
          <ac:chgData name="Grandi, D. Di (Daniele)" userId="6673f43e-5b16-46ee-8605-fa11644727b4" providerId="ADAL" clId="{51C9228F-4B39-D34C-B417-111167038DF1}" dt="2021-04-12T16:40:20.115" v="2834" actId="14100"/>
          <ac:spMkLst>
            <pc:docMk/>
            <pc:sldMk cId="278879386" sldId="348"/>
            <ac:spMk id="10" creationId="{A5583B87-4735-4B11-885C-D62B1226EEED}"/>
          </ac:spMkLst>
        </pc:spChg>
        <pc:spChg chg="mod">
          <ac:chgData name="Grandi, D. Di (Daniele)" userId="6673f43e-5b16-46ee-8605-fa11644727b4" providerId="ADAL" clId="{51C9228F-4B39-D34C-B417-111167038DF1}" dt="2021-04-12T16:40:59.087" v="2837"/>
          <ac:spMkLst>
            <pc:docMk/>
            <pc:sldMk cId="278879386" sldId="348"/>
            <ac:spMk id="11" creationId="{12CB1035-B884-44FE-ABD1-8D2894FA0508}"/>
          </ac:spMkLst>
        </pc:spChg>
        <pc:spChg chg="mod">
          <ac:chgData name="Grandi, D. Di (Daniele)" userId="6673f43e-5b16-46ee-8605-fa11644727b4" providerId="ADAL" clId="{51C9228F-4B39-D34C-B417-111167038DF1}" dt="2021-04-12T16:27:12.741" v="2631" actId="20577"/>
          <ac:spMkLst>
            <pc:docMk/>
            <pc:sldMk cId="278879386" sldId="348"/>
            <ac:spMk id="20" creationId="{CC6C1FD6-B1D5-44B2-91C4-889D2CC1812E}"/>
          </ac:spMkLst>
        </pc:spChg>
        <pc:spChg chg="mod">
          <ac:chgData name="Grandi, D. Di (Daniele)" userId="6673f43e-5b16-46ee-8605-fa11644727b4" providerId="ADAL" clId="{51C9228F-4B39-D34C-B417-111167038DF1}" dt="2021-04-12T16:46:47.499" v="2866"/>
          <ac:spMkLst>
            <pc:docMk/>
            <pc:sldMk cId="278879386" sldId="348"/>
            <ac:spMk id="21" creationId="{7989A725-E2F4-4E73-BAFF-67A74CFB9E89}"/>
          </ac:spMkLst>
        </pc:spChg>
        <pc:spChg chg="mod">
          <ac:chgData name="Grandi, D. Di (Daniele)" userId="6673f43e-5b16-46ee-8605-fa11644727b4" providerId="ADAL" clId="{51C9228F-4B39-D34C-B417-111167038DF1}" dt="2021-04-12T16:42:38.860" v="2841" actId="20577"/>
          <ac:spMkLst>
            <pc:docMk/>
            <pc:sldMk cId="278879386" sldId="348"/>
            <ac:spMk id="23" creationId="{BEBD5963-82EA-45CF-83B3-A5183192B3B6}"/>
          </ac:spMkLst>
        </pc:spChg>
        <pc:spChg chg="mod">
          <ac:chgData name="Grandi, D. Di (Daniele)" userId="6673f43e-5b16-46ee-8605-fa11644727b4" providerId="ADAL" clId="{51C9228F-4B39-D34C-B417-111167038DF1}" dt="2021-04-12T16:27:57.140" v="2671" actId="20577"/>
          <ac:spMkLst>
            <pc:docMk/>
            <pc:sldMk cId="278879386" sldId="348"/>
            <ac:spMk id="24" creationId="{4A01F8CA-D52A-4CA8-A92B-CF1D912C8B88}"/>
          </ac:spMkLst>
        </pc:spChg>
        <pc:spChg chg="mod">
          <ac:chgData name="Grandi, D. Di (Daniele)" userId="6673f43e-5b16-46ee-8605-fa11644727b4" providerId="ADAL" clId="{51C9228F-4B39-D34C-B417-111167038DF1}" dt="2021-04-12T16:56:05.186" v="3154" actId="14100"/>
          <ac:spMkLst>
            <pc:docMk/>
            <pc:sldMk cId="278879386" sldId="348"/>
            <ac:spMk id="26" creationId="{07AE0949-13CB-4C36-AC98-256CADAB3597}"/>
          </ac:spMkLst>
        </pc:spChg>
        <pc:spChg chg="mod">
          <ac:chgData name="Grandi, D. Di (Daniele)" userId="6673f43e-5b16-46ee-8605-fa11644727b4" providerId="ADAL" clId="{51C9228F-4B39-D34C-B417-111167038DF1}" dt="2021-04-12T16:52:06.248" v="2934" actId="20577"/>
          <ac:spMkLst>
            <pc:docMk/>
            <pc:sldMk cId="278879386" sldId="348"/>
            <ac:spMk id="27" creationId="{4D82CC56-C1A0-407E-BD2E-40927C3640F9}"/>
          </ac:spMkLst>
        </pc:spChg>
        <pc:spChg chg="mod">
          <ac:chgData name="Grandi, D. Di (Daniele)" userId="6673f43e-5b16-46ee-8605-fa11644727b4" providerId="ADAL" clId="{51C9228F-4B39-D34C-B417-111167038DF1}" dt="2021-04-12T16:58:02.322" v="3213" actId="20577"/>
          <ac:spMkLst>
            <pc:docMk/>
            <pc:sldMk cId="278879386" sldId="348"/>
            <ac:spMk id="29" creationId="{89E241E5-3AF5-4AAA-9B6B-3BAB4411C324}"/>
          </ac:spMkLst>
        </pc:spChg>
        <pc:spChg chg="mod">
          <ac:chgData name="Grandi, D. Di (Daniele)" userId="6673f43e-5b16-46ee-8605-fa11644727b4" providerId="ADAL" clId="{51C9228F-4B39-D34C-B417-111167038DF1}" dt="2021-04-12T16:52:19.258" v="2954" actId="20577"/>
          <ac:spMkLst>
            <pc:docMk/>
            <pc:sldMk cId="278879386" sldId="348"/>
            <ac:spMk id="30" creationId="{7BD4D5D6-D3B8-4BC5-9BB3-40ADC8914172}"/>
          </ac:spMkLst>
        </pc:spChg>
        <pc:spChg chg="mod">
          <ac:chgData name="Grandi, D. Di (Daniele)" userId="6673f43e-5b16-46ee-8605-fa11644727b4" providerId="ADAL" clId="{51C9228F-4B39-D34C-B417-111167038DF1}" dt="2021-04-12T16:38:54.917" v="2815" actId="313"/>
          <ac:spMkLst>
            <pc:docMk/>
            <pc:sldMk cId="278879386" sldId="348"/>
            <ac:spMk id="32" creationId="{1FC2C746-7278-4205-ABFA-B017E2D51CF2}"/>
          </ac:spMkLst>
        </pc:spChg>
        <pc:spChg chg="mod">
          <ac:chgData name="Grandi, D. Di (Daniele)" userId="6673f43e-5b16-46ee-8605-fa11644727b4" providerId="ADAL" clId="{51C9228F-4B39-D34C-B417-111167038DF1}" dt="2021-04-12T16:48:48.539" v="2897" actId="14100"/>
          <ac:spMkLst>
            <pc:docMk/>
            <pc:sldMk cId="278879386" sldId="348"/>
            <ac:spMk id="33" creationId="{6EB5C9F4-DFCE-49D0-A6FB-768FA83CB869}"/>
          </ac:spMkLst>
        </pc:spChg>
        <pc:spChg chg="del">
          <ac:chgData name="Grandi, D. Di (Daniele)" userId="6673f43e-5b16-46ee-8605-fa11644727b4" providerId="ADAL" clId="{51C9228F-4B39-D34C-B417-111167038DF1}" dt="2021-04-12T16:31:30.954" v="2683" actId="478"/>
          <ac:spMkLst>
            <pc:docMk/>
            <pc:sldMk cId="278879386" sldId="348"/>
            <ac:spMk id="34" creationId="{031C7F85-ADEE-429E-AB19-B2A9D94B578E}"/>
          </ac:spMkLst>
        </pc:spChg>
        <pc:spChg chg="del">
          <ac:chgData name="Grandi, D. Di (Daniele)" userId="6673f43e-5b16-46ee-8605-fa11644727b4" providerId="ADAL" clId="{51C9228F-4B39-D34C-B417-111167038DF1}" dt="2021-04-12T16:31:28.541" v="2682" actId="478"/>
          <ac:spMkLst>
            <pc:docMk/>
            <pc:sldMk cId="278879386" sldId="348"/>
            <ac:spMk id="35" creationId="{37ABF823-BDF6-4402-B1E6-AFDD0B039D2E}"/>
          </ac:spMkLst>
        </pc:spChg>
        <pc:spChg chg="del">
          <ac:chgData name="Grandi, D. Di (Daniele)" userId="6673f43e-5b16-46ee-8605-fa11644727b4" providerId="ADAL" clId="{51C9228F-4B39-D34C-B417-111167038DF1}" dt="2021-04-12T16:30:47.426" v="2677" actId="478"/>
          <ac:spMkLst>
            <pc:docMk/>
            <pc:sldMk cId="278879386" sldId="348"/>
            <ac:spMk id="36" creationId="{F7297B30-F236-4813-8846-93A0527256CA}"/>
          </ac:spMkLst>
        </pc:spChg>
        <pc:spChg chg="del mod">
          <ac:chgData name="Grandi, D. Di (Daniele)" userId="6673f43e-5b16-46ee-8605-fa11644727b4" providerId="ADAL" clId="{51C9228F-4B39-D34C-B417-111167038DF1}" dt="2021-04-12T16:47:35.616" v="2875" actId="478"/>
          <ac:spMkLst>
            <pc:docMk/>
            <pc:sldMk cId="278879386" sldId="348"/>
            <ac:spMk id="37" creationId="{A4EAFCDC-3CB5-4489-AD2C-44643AA558FE}"/>
          </ac:spMkLst>
        </pc:spChg>
        <pc:grpChg chg="mod">
          <ac:chgData name="Grandi, D. Di (Daniele)" userId="6673f43e-5b16-46ee-8605-fa11644727b4" providerId="ADAL" clId="{51C9228F-4B39-D34C-B417-111167038DF1}" dt="2021-04-12T16:27:28.179" v="2632" actId="1076"/>
          <ac:grpSpMkLst>
            <pc:docMk/>
            <pc:sldMk cId="278879386" sldId="348"/>
            <ac:grpSpMk id="19" creationId="{50029F83-AAA7-440F-8C5A-2BF393B41FBB}"/>
          </ac:grpSpMkLst>
        </pc:grpChg>
        <pc:grpChg chg="mod">
          <ac:chgData name="Grandi, D. Di (Daniele)" userId="6673f43e-5b16-46ee-8605-fa11644727b4" providerId="ADAL" clId="{51C9228F-4B39-D34C-B417-111167038DF1}" dt="2021-04-12T16:49:20.285" v="2909" actId="1076"/>
          <ac:grpSpMkLst>
            <pc:docMk/>
            <pc:sldMk cId="278879386" sldId="348"/>
            <ac:grpSpMk id="22" creationId="{8C3B0C63-B84F-43FB-A701-9CF97DB1FB6E}"/>
          </ac:grpSpMkLst>
        </pc:grpChg>
        <pc:grpChg chg="mod">
          <ac:chgData name="Grandi, D. Di (Daniele)" userId="6673f43e-5b16-46ee-8605-fa11644727b4" providerId="ADAL" clId="{51C9228F-4B39-D34C-B417-111167038DF1}" dt="2021-04-12T16:49:11.901" v="2908" actId="1076"/>
          <ac:grpSpMkLst>
            <pc:docMk/>
            <pc:sldMk cId="278879386" sldId="348"/>
            <ac:grpSpMk id="25" creationId="{99FA0BA4-2321-4809-B3B1-FE7F71B39B48}"/>
          </ac:grpSpMkLst>
        </pc:grpChg>
        <pc:grpChg chg="mod">
          <ac:chgData name="Grandi, D. Di (Daniele)" userId="6673f43e-5b16-46ee-8605-fa11644727b4" providerId="ADAL" clId="{51C9228F-4B39-D34C-B417-111167038DF1}" dt="2021-04-12T16:56:16.495" v="3155"/>
          <ac:grpSpMkLst>
            <pc:docMk/>
            <pc:sldMk cId="278879386" sldId="348"/>
            <ac:grpSpMk id="28" creationId="{455C19E7-B7C5-44D8-9786-E3C537A4BF0E}"/>
          </ac:grpSpMkLst>
        </pc:grpChg>
        <pc:grpChg chg="mod">
          <ac:chgData name="Grandi, D. Di (Daniele)" userId="6673f43e-5b16-46ee-8605-fa11644727b4" providerId="ADAL" clId="{51C9228F-4B39-D34C-B417-111167038DF1}" dt="2021-04-12T16:49:01.670" v="2906" actId="1038"/>
          <ac:grpSpMkLst>
            <pc:docMk/>
            <pc:sldMk cId="278879386" sldId="348"/>
            <ac:grpSpMk id="31" creationId="{8505CC1C-BC56-49F7-B0C7-0A1C7A10F244}"/>
          </ac:grpSpMkLst>
        </pc:grpChg>
        <pc:picChg chg="add mod">
          <ac:chgData name="Grandi, D. Di (Daniele)" userId="6673f43e-5b16-46ee-8605-fa11644727b4" providerId="ADAL" clId="{51C9228F-4B39-D34C-B417-111167038DF1}" dt="2021-04-12T16:44:11.859" v="2861" actId="1038"/>
          <ac:picMkLst>
            <pc:docMk/>
            <pc:sldMk cId="278879386" sldId="348"/>
            <ac:picMk id="14" creationId="{FF2E283B-84FB-8B45-AD21-2E9E75F0B100}"/>
          </ac:picMkLst>
        </pc:picChg>
        <pc:picChg chg="add mod">
          <ac:chgData name="Grandi, D. Di (Daniele)" userId="6673f43e-5b16-46ee-8605-fa11644727b4" providerId="ADAL" clId="{51C9228F-4B39-D34C-B417-111167038DF1}" dt="2021-04-12T16:44:13.420" v="2863" actId="1038"/>
          <ac:picMkLst>
            <pc:docMk/>
            <pc:sldMk cId="278879386" sldId="348"/>
            <ac:picMk id="46" creationId="{4E6ED4BE-E1BD-6D4B-948E-25922E186CEE}"/>
          </ac:picMkLst>
        </pc:picChg>
        <pc:picChg chg="add mod">
          <ac:chgData name="Grandi, D. Di (Daniele)" userId="6673f43e-5b16-46ee-8605-fa11644727b4" providerId="ADAL" clId="{51C9228F-4B39-D34C-B417-111167038DF1}" dt="2021-04-12T16:44:14.795" v="2865" actId="1038"/>
          <ac:picMkLst>
            <pc:docMk/>
            <pc:sldMk cId="278879386" sldId="348"/>
            <ac:picMk id="47" creationId="{B8D8F6FD-D4AE-684E-BE8D-D7B7AD824DB5}"/>
          </ac:picMkLst>
        </pc:picChg>
        <pc:picChg chg="add mod modCrop">
          <ac:chgData name="Grandi, D. Di (Daniele)" userId="6673f43e-5b16-46ee-8605-fa11644727b4" providerId="ADAL" clId="{51C9228F-4B39-D34C-B417-111167038DF1}" dt="2021-04-12T16:47:49.734" v="2879" actId="1076"/>
          <ac:picMkLst>
            <pc:docMk/>
            <pc:sldMk cId="278879386" sldId="348"/>
            <ac:picMk id="48" creationId="{44C1180B-2C63-A54F-A027-C3290BF23B8D}"/>
          </ac:picMkLst>
        </pc:picChg>
      </pc:sldChg>
    </pc:docChg>
  </pc:docChgLst>
</pc:chgInfo>
</file>

<file path=ppt/media/hdphoto1.wdp>
</file>

<file path=ppt/media/image1.png>
</file>

<file path=ppt/media/image10.jpeg>
</file>

<file path=ppt/media/image11.jpeg>
</file>

<file path=ppt/media/image12.jpeg>
</file>

<file path=ppt/media/image13.jpeg>
</file>

<file path=ppt/media/image14.jpeg>
</file>

<file path=ppt/media/image15.tiff>
</file>

<file path=ppt/media/image16.jpeg>
</file>

<file path=ppt/media/image17.jpeg>
</file>

<file path=ppt/media/image18.png>
</file>

<file path=ppt/media/image19.jpeg>
</file>

<file path=ppt/media/image2.png>
</file>

<file path=ppt/media/image20.jpeg>
</file>

<file path=ppt/media/image21.png>
</file>

<file path=ppt/media/image22.jpeg>
</file>

<file path=ppt/media/image23.png>
</file>

<file path=ppt/media/image24.png>
</file>

<file path=ppt/media/image25.png>
</file>

<file path=ppt/media/image26.jpeg>
</file>

<file path=ppt/media/image27.jpeg>
</file>

<file path=ppt/media/image28.png>
</file>

<file path=ppt/media/image29.png>
</file>

<file path=ppt/media/image3.jpeg>
</file>

<file path=ppt/media/image30.tiff>
</file>

<file path=ppt/media/image31.png>
</file>

<file path=ppt/media/image32.jpeg>
</file>

<file path=ppt/media/image33.tiff>
</file>

<file path=ppt/media/image34.jpeg>
</file>

<file path=ppt/media/image35.jpeg>
</file>

<file path=ppt/media/image36.png>
</file>

<file path=ppt/media/image37.png>
</file>

<file path=ppt/media/image38.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B06F99-57D1-5945-9B23-1F54BA86D00A}" type="datetimeFigureOut">
              <a:rPr lang="it-IT" smtClean="0"/>
              <a:t>12/04/2021</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E4DDB3-0A47-DB4E-A2B4-C4EF60179CDC}" type="slidenum">
              <a:rPr lang="it-IT" smtClean="0"/>
              <a:t>‹#›</a:t>
            </a:fld>
            <a:endParaRPr lang="it-IT"/>
          </a:p>
        </p:txBody>
      </p:sp>
    </p:spTree>
    <p:extLst>
      <p:ext uri="{BB962C8B-B14F-4D97-AF65-F5344CB8AC3E}">
        <p14:creationId xmlns:p14="http://schemas.microsoft.com/office/powerpoint/2010/main" val="597101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04E4DDB3-0A47-DB4E-A2B4-C4EF60179CDC}" type="slidenum">
              <a:rPr lang="it-IT" smtClean="0"/>
              <a:t>11</a:t>
            </a:fld>
            <a:endParaRPr lang="it-IT"/>
          </a:p>
        </p:txBody>
      </p:sp>
    </p:spTree>
    <p:extLst>
      <p:ext uri="{BB962C8B-B14F-4D97-AF65-F5344CB8AC3E}">
        <p14:creationId xmlns:p14="http://schemas.microsoft.com/office/powerpoint/2010/main" val="3648134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fld id="{04E4DDB3-0A47-DB4E-A2B4-C4EF60179CDC}" type="slidenum">
              <a:rPr lang="it-IT" smtClean="0"/>
              <a:t>20</a:t>
            </a:fld>
            <a:endParaRPr lang="it-IT"/>
          </a:p>
        </p:txBody>
      </p:sp>
    </p:spTree>
    <p:extLst>
      <p:ext uri="{BB962C8B-B14F-4D97-AF65-F5344CB8AC3E}">
        <p14:creationId xmlns:p14="http://schemas.microsoft.com/office/powerpoint/2010/main" val="758521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grpSp>
        <p:nvGrpSpPr>
          <p:cNvPr id="89" name="Group 88"/>
          <p:cNvGrpSpPr/>
          <p:nvPr/>
        </p:nvGrpSpPr>
        <p:grpSpPr>
          <a:xfrm>
            <a:off x="-329674" y="-59376"/>
            <a:ext cx="12515851" cy="6923798"/>
            <a:chOff x="-329674" y="-51881"/>
            <a:chExt cx="12515851" cy="6923798"/>
          </a:xfrm>
        </p:grpSpPr>
        <p:sp>
          <p:nvSpPr>
            <p:cNvPr id="90"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0"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1"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8"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1669293" y="1186483"/>
            <a:ext cx="8848345" cy="4477933"/>
            <a:chOff x="1669293" y="1186483"/>
            <a:chExt cx="8848345" cy="4477933"/>
          </a:xfrm>
        </p:grpSpPr>
        <p:sp>
          <p:nvSpPr>
            <p:cNvPr id="39" name="Rectangle 38"/>
            <p:cNvSpPr/>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it-IT"/>
              <a:t>Fare clic per modificare lo stile del titolo dello schema</a:t>
            </a:r>
            <a:endParaRPr lang="en-US"/>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US"/>
          </a:p>
        </p:txBody>
      </p:sp>
      <p:sp>
        <p:nvSpPr>
          <p:cNvPr id="4" name="Date Placeholder 3"/>
          <p:cNvSpPr>
            <a:spLocks noGrp="1"/>
          </p:cNvSpPr>
          <p:nvPr>
            <p:ph type="dt" sz="half" idx="10"/>
          </p:nvPr>
        </p:nvSpPr>
        <p:spPr>
          <a:xfrm>
            <a:off x="804672" y="320040"/>
            <a:ext cx="3657600" cy="320040"/>
          </a:xfrm>
        </p:spPr>
        <p:txBody>
          <a:bodyPr vert="horz" lIns="91440" tIns="45720" rIns="91440" bIns="45720" rtlCol="0" anchor="ctr"/>
          <a:lstStyle>
            <a:lvl1pPr>
              <a:defRPr lang="en-US"/>
            </a:lvl1pPr>
          </a:lstStyle>
          <a:p>
            <a:fld id="{DE133CBC-40CD-864B-A9C8-ED08FDF98E3D}" type="datetimeFigureOut">
              <a:rPr lang="it-IT" smtClean="0"/>
              <a:t>12/04/2021</a:t>
            </a:fld>
            <a:endParaRPr lang="it-IT"/>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it-IT"/>
          </a:p>
        </p:txBody>
      </p:sp>
      <p:sp>
        <p:nvSpPr>
          <p:cNvPr id="6" name="Slide Number Placeholder 5"/>
          <p:cNvSpPr>
            <a:spLocks noGrp="1"/>
          </p:cNvSpPr>
          <p:nvPr>
            <p:ph type="sldNum" sz="quarter" idx="12"/>
          </p:nvPr>
        </p:nvSpPr>
        <p:spPr>
          <a:xfrm>
            <a:off x="10469880" y="320040"/>
            <a:ext cx="914400" cy="320040"/>
          </a:xfrm>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218597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grpSp>
        <p:nvGrpSpPr>
          <p:cNvPr id="75" name="Group 74"/>
          <p:cNvGrpSpPr/>
          <p:nvPr/>
        </p:nvGrpSpPr>
        <p:grpSpPr>
          <a:xfrm>
            <a:off x="-417513"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800144"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1"/>
          </a:xfrm>
        </p:spPr>
        <p:txBody>
          <a:bodyPr/>
          <a:lstStyle>
            <a:lvl1pPr>
              <a:defRPr>
                <a:solidFill>
                  <a:srgbClr val="FFFEFF"/>
                </a:solidFill>
              </a:defRPr>
            </a:lvl1pPr>
          </a:lstStyle>
          <a:p>
            <a:r>
              <a:rPr lang="it-IT"/>
              <a:t>Fare clic per modificare lo stile del titolo dello schema</a:t>
            </a:r>
            <a:endParaRPr lang="en-US"/>
          </a:p>
        </p:txBody>
      </p:sp>
      <p:sp>
        <p:nvSpPr>
          <p:cNvPr id="3" name="Vertical Text Placeholder 2"/>
          <p:cNvSpPr>
            <a:spLocks noGrp="1"/>
          </p:cNvSpPr>
          <p:nvPr>
            <p:ph type="body" orient="vert" idx="1"/>
          </p:nvPr>
        </p:nvSpPr>
        <p:spPr>
          <a:xfrm>
            <a:off x="5109983" y="794719"/>
            <a:ext cx="6275035" cy="5257090"/>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fld id="{DE133CBC-40CD-864B-A9C8-ED08FDF98E3D}" type="datetimeFigureOut">
              <a:rPr lang="it-IT" smtClean="0"/>
              <a:t>12/04/2021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2742993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grpSp>
        <p:nvGrpSpPr>
          <p:cNvPr id="75" name="Group 74"/>
          <p:cNvGrpSpPr/>
          <p:nvPr/>
        </p:nvGrpSpPr>
        <p:grpSpPr>
          <a:xfrm flipH="1">
            <a:off x="0" y="0"/>
            <a:ext cx="12584114" cy="6853238"/>
            <a:chOff x="-417513" y="0"/>
            <a:chExt cx="12584114" cy="6853238"/>
          </a:xfrm>
        </p:grpSpPr>
        <p:sp>
          <p:nvSpPr>
            <p:cNvPr id="76"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3"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2" name="Group 21"/>
          <p:cNvGrpSpPr/>
          <p:nvPr/>
        </p:nvGrpSpPr>
        <p:grpSpPr>
          <a:xfrm>
            <a:off x="7718948" y="1699589"/>
            <a:ext cx="3674476" cy="3470421"/>
            <a:chOff x="697883" y="1816768"/>
            <a:chExt cx="3674476" cy="3470421"/>
          </a:xfrm>
        </p:grpSpPr>
        <p:sp>
          <p:nvSpPr>
            <p:cNvPr id="23" name="Rectangle 22"/>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807437" y="2349925"/>
            <a:ext cx="3501195" cy="2456442"/>
          </a:xfrm>
        </p:spPr>
        <p:txBody>
          <a:bodyPr vert="eaVert"/>
          <a:lstStyle>
            <a:lvl1pPr algn="l">
              <a:lnSpc>
                <a:spcPct val="80000"/>
              </a:lnSpc>
              <a:defRPr>
                <a:solidFill>
                  <a:srgbClr val="FFFEFF"/>
                </a:solidFill>
              </a:defRPr>
            </a:lvl1pPr>
          </a:lstStyle>
          <a:p>
            <a:r>
              <a:rPr lang="it-IT"/>
              <a:t>Fare clic per modificare lo stile del titolo dello schema</a:t>
            </a:r>
            <a:endParaRPr lang="en-US"/>
          </a:p>
        </p:txBody>
      </p:sp>
      <p:sp>
        <p:nvSpPr>
          <p:cNvPr id="3" name="Vertical Text Placeholder 2"/>
          <p:cNvSpPr>
            <a:spLocks noGrp="1"/>
          </p:cNvSpPr>
          <p:nvPr>
            <p:ph type="body" orient="vert" idx="1"/>
          </p:nvPr>
        </p:nvSpPr>
        <p:spPr>
          <a:xfrm>
            <a:off x="802747" y="798444"/>
            <a:ext cx="6268622" cy="5257303"/>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a:xfrm>
            <a:off x="804672" y="320040"/>
            <a:ext cx="3657600" cy="320040"/>
          </a:xfrm>
        </p:spPr>
        <p:txBody>
          <a:bodyPr/>
          <a:lstStyle/>
          <a:p>
            <a:fld id="{DE133CBC-40CD-864B-A9C8-ED08FDF98E3D}" type="datetimeFigureOut">
              <a:rPr lang="it-IT" smtClean="0"/>
              <a:t>12/04/2021</a:t>
            </a:fld>
            <a:endParaRPr lang="it-IT"/>
          </a:p>
        </p:txBody>
      </p:sp>
      <p:sp>
        <p:nvSpPr>
          <p:cNvPr id="5" name="Footer Placeholder 4"/>
          <p:cNvSpPr>
            <a:spLocks noGrp="1"/>
          </p:cNvSpPr>
          <p:nvPr>
            <p:ph type="ftr" sz="quarter" idx="11"/>
          </p:nvPr>
        </p:nvSpPr>
        <p:spPr>
          <a:xfrm>
            <a:off x="804672" y="6227064"/>
            <a:ext cx="10588752" cy="320040"/>
          </a:xfrm>
        </p:spPr>
        <p:txBody>
          <a:bodyPr/>
          <a:lstStyle/>
          <a:p>
            <a:endParaRPr lang="it-IT"/>
          </a:p>
        </p:txBody>
      </p:sp>
      <p:sp>
        <p:nvSpPr>
          <p:cNvPr id="6" name="Slide Number Placeholder 5"/>
          <p:cNvSpPr>
            <a:spLocks noGrp="1"/>
          </p:cNvSpPr>
          <p:nvPr>
            <p:ph type="sldNum" sz="quarter" idx="12"/>
          </p:nvPr>
        </p:nvSpPr>
        <p:spPr>
          <a:xfrm>
            <a:off x="10469880" y="320040"/>
            <a:ext cx="914400" cy="320040"/>
          </a:xfrm>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28661537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Agenda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E1CD0F0-C157-4A74-85C5-3764950204CE}"/>
              </a:ext>
            </a:extLst>
          </p:cNvPr>
          <p:cNvSpPr/>
          <p:nvPr userDrawn="1"/>
        </p:nvSpPr>
        <p:spPr>
          <a:xfrm>
            <a:off x="0" y="0"/>
            <a:ext cx="12191999" cy="255228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84A88E2B-8914-4A51-93D1-53EE236F8DAE}"/>
              </a:ext>
            </a:extLst>
          </p:cNvPr>
          <p:cNvGrpSpPr/>
          <p:nvPr userDrawn="1"/>
        </p:nvGrpSpPr>
        <p:grpSpPr>
          <a:xfrm>
            <a:off x="1" y="2543120"/>
            <a:ext cx="12192000" cy="92498"/>
            <a:chOff x="11445923" y="0"/>
            <a:chExt cx="1119115" cy="2552282"/>
          </a:xfrm>
        </p:grpSpPr>
        <p:sp>
          <p:nvSpPr>
            <p:cNvPr id="5" name="Rectangle 4">
              <a:extLst>
                <a:ext uri="{FF2B5EF4-FFF2-40B4-BE49-F238E27FC236}">
                  <a16:creationId xmlns:a16="http://schemas.microsoft.com/office/drawing/2014/main" id="{013FC2A0-2C8C-454E-A2FC-805728A75C98}"/>
                </a:ext>
              </a:extLst>
            </p:cNvPr>
            <p:cNvSpPr/>
            <p:nvPr/>
          </p:nvSpPr>
          <p:spPr>
            <a:xfrm>
              <a:off x="11818961" y="0"/>
              <a:ext cx="373038" cy="2552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Rectangle 5">
              <a:extLst>
                <a:ext uri="{FF2B5EF4-FFF2-40B4-BE49-F238E27FC236}">
                  <a16:creationId xmlns:a16="http://schemas.microsoft.com/office/drawing/2014/main" id="{7690C1EE-6A6F-42D3-83B8-026B5166B341}"/>
                </a:ext>
              </a:extLst>
            </p:cNvPr>
            <p:cNvSpPr/>
            <p:nvPr/>
          </p:nvSpPr>
          <p:spPr>
            <a:xfrm>
              <a:off x="11445923" y="0"/>
              <a:ext cx="373038" cy="25522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7" name="Rectangle 6">
              <a:extLst>
                <a:ext uri="{FF2B5EF4-FFF2-40B4-BE49-F238E27FC236}">
                  <a16:creationId xmlns:a16="http://schemas.microsoft.com/office/drawing/2014/main" id="{1AAFA40F-A963-4E4B-8411-ED8116D801AE}"/>
                </a:ext>
              </a:extLst>
            </p:cNvPr>
            <p:cNvSpPr/>
            <p:nvPr/>
          </p:nvSpPr>
          <p:spPr>
            <a:xfrm>
              <a:off x="12192000" y="0"/>
              <a:ext cx="373038" cy="255228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8" name="Group 7">
            <a:extLst>
              <a:ext uri="{FF2B5EF4-FFF2-40B4-BE49-F238E27FC236}">
                <a16:creationId xmlns:a16="http://schemas.microsoft.com/office/drawing/2014/main" id="{FF457DA5-8BD8-4BD1-ABAC-1702790078A5}"/>
              </a:ext>
            </a:extLst>
          </p:cNvPr>
          <p:cNvGrpSpPr/>
          <p:nvPr userDrawn="1"/>
        </p:nvGrpSpPr>
        <p:grpSpPr>
          <a:xfrm>
            <a:off x="11126530" y="59960"/>
            <a:ext cx="983575" cy="1226175"/>
            <a:chOff x="8411919" y="701065"/>
            <a:chExt cx="2800065" cy="3490702"/>
          </a:xfrm>
        </p:grpSpPr>
        <p:cxnSp>
          <p:nvCxnSpPr>
            <p:cNvPr id="9" name="Straight Connector 8">
              <a:extLst>
                <a:ext uri="{FF2B5EF4-FFF2-40B4-BE49-F238E27FC236}">
                  <a16:creationId xmlns:a16="http://schemas.microsoft.com/office/drawing/2014/main" id="{95DD6D29-DDE2-45C1-A138-CADB303F7C9F}"/>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FDC7CD9-2180-42AE-8704-20DBF67B10A0}"/>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D0A05A7-05C3-49E0-9D7D-F545E41AF236}"/>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7A9F57B-F0AC-4B12-9AF5-A2D627622BC2}"/>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1285139-F2C4-446A-B33F-24C8A0E0D26D}"/>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D5932DE-97EB-4356-AB7E-C15C95618CA8}"/>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C91D568-C449-4AA9-82B1-53294978160D}"/>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A58F475E-0095-4F26-BB26-022930977535}"/>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5EFA47E-8BD9-48B8-8713-E45FE90BC034}"/>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56E6CA7-B7F3-4621-A76D-BA617AA32ED8}"/>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74EE110-4344-4F52-A647-018872E82CB7}"/>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8D380D3-EEA7-40C1-B43D-07CD1E39FD9A}"/>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58724384-2A2C-43ED-8941-9540034BD8C4}"/>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2F0ACFEA-6181-41EB-8BED-A51527F7C024}"/>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F11BAF15-78AF-4795-B4FC-753D1EF9E02E}"/>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050C95F-629C-490C-8BAC-78DABCD8556E}"/>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A5A19A85-9EC7-455C-8DD6-187CB92EDEE4}"/>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7240E26-80CD-41EC-B8BB-D59466F37C28}"/>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DC3978A-C5FA-42C9-8D7B-F6438BA6096E}"/>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24388F42-C696-4539-BD00-F21F87F844EA}"/>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148E84D-1A6D-4271-8A0A-660F1B15D12D}"/>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32B5DA5F-B400-4F36-B83F-421F78931480}"/>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044EE669-9E4C-4CA7-A3A7-33BC296CAA71}"/>
              </a:ext>
            </a:extLst>
          </p:cNvPr>
          <p:cNvGrpSpPr/>
          <p:nvPr userDrawn="1"/>
        </p:nvGrpSpPr>
        <p:grpSpPr>
          <a:xfrm rot="15730005">
            <a:off x="10036530" y="262594"/>
            <a:ext cx="983575" cy="1226175"/>
            <a:chOff x="8411919" y="701065"/>
            <a:chExt cx="2800065" cy="3490702"/>
          </a:xfrm>
        </p:grpSpPr>
        <p:cxnSp>
          <p:nvCxnSpPr>
            <p:cNvPr id="32" name="Straight Connector 31">
              <a:extLst>
                <a:ext uri="{FF2B5EF4-FFF2-40B4-BE49-F238E27FC236}">
                  <a16:creationId xmlns:a16="http://schemas.microsoft.com/office/drawing/2014/main" id="{0EC4FCD0-D80E-4BDE-A5CD-8F0BC7673FD2}"/>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CA6BF7A-2F64-4D37-A80A-A731FAAE69BE}"/>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7D40FFE-6973-4966-BE8A-2C8BFC6DED2A}"/>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78D0628B-4C25-405C-B92F-967A2F552D5E}"/>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55B7347-0448-457F-8A6E-209E78A22122}"/>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1F3020F-2980-43D8-A6E1-A1C268398A23}"/>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362F092F-EF39-4548-B871-05F5F502CCB9}"/>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C36979FA-828A-48D4-9C8B-6F50EEDAC5A3}"/>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50A29C4-0BDC-4C57-A752-FBD4848DD6D3}"/>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6195D661-139C-43DA-B191-64D4E3EB6F2C}"/>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A0B6320-BEEA-4ED4-886F-54835A7A8DCB}"/>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5F0C052C-0C49-45D2-95B4-EB71C530351C}"/>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A8C62899-030E-4CD7-8551-E8FB609D8372}"/>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F753D3BE-5268-47BB-88DC-D80B00614481}"/>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E2C63B3-FEBC-4E81-A83F-442EFD970C61}"/>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9839260-DA6B-4278-8342-339E9D7EEAE3}"/>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A9196E6-7FB0-4C52-A592-204D37882FDF}"/>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F56BBE9-7A54-44FD-8960-0A51776C1430}"/>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7F9F36F4-C91F-4046-832E-002EF0AE5503}"/>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7280801-44E2-40E6-9915-0A3ADC263647}"/>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3EA181D-8A90-4729-8E01-BAB32AE98160}"/>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9547D6E-9ECC-481E-83BB-010BB8DA42F1}"/>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4" name="Group 53">
            <a:extLst>
              <a:ext uri="{FF2B5EF4-FFF2-40B4-BE49-F238E27FC236}">
                <a16:creationId xmlns:a16="http://schemas.microsoft.com/office/drawing/2014/main" id="{D17AD10F-453A-4E8D-AD1B-4B24EAEAFAD1}"/>
              </a:ext>
            </a:extLst>
          </p:cNvPr>
          <p:cNvGrpSpPr/>
          <p:nvPr userDrawn="1"/>
        </p:nvGrpSpPr>
        <p:grpSpPr>
          <a:xfrm rot="6889181">
            <a:off x="10412956" y="1601928"/>
            <a:ext cx="796471" cy="992922"/>
            <a:chOff x="8411919" y="701065"/>
            <a:chExt cx="2800065" cy="3490702"/>
          </a:xfrm>
        </p:grpSpPr>
        <p:cxnSp>
          <p:nvCxnSpPr>
            <p:cNvPr id="55" name="Straight Connector 54">
              <a:extLst>
                <a:ext uri="{FF2B5EF4-FFF2-40B4-BE49-F238E27FC236}">
                  <a16:creationId xmlns:a16="http://schemas.microsoft.com/office/drawing/2014/main" id="{FDD64DF2-DC03-4DA2-8ECD-92414187EC81}"/>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6570102-6A32-4B3B-906D-BD8943799E05}"/>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CC6062CC-F21A-41D5-B8B5-545A8428128A}"/>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B52F408-DC70-476B-A49E-0EC9DCC8A68E}"/>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3A5B904B-857F-43D9-88E8-9889A777C56B}"/>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EBCEDAA-E03D-4863-BBCD-A3499AB57842}"/>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D4D46D37-1080-4754-9469-9332FD8D44F1}"/>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525EE8BE-F561-4363-B07C-2A8568C849D8}"/>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CDEA6CE-6883-439C-90F3-B682651821D4}"/>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C39EBADE-0038-4448-AE69-7A30F68146A9}"/>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DC478AC4-0F9A-4B28-B8AE-A5C3FC191FD9}"/>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164C4057-53E5-4332-A8BC-0476466B17C2}"/>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F6E5EB65-4860-47A3-A636-1D5B4086EBE5}"/>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18726D1F-8E94-41C4-91B4-FE73F6CA4A22}"/>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8C5EE4BC-D4F2-4506-A3BC-1F492332090B}"/>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FA371812-5AE7-41A7-8354-03341B0DD5E3}"/>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3B530347-4200-441B-ABAD-B145DCE83342}"/>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DE61C81E-2924-483B-81DE-205FCB7A445E}"/>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D324DC81-1E85-4D25-9885-81ACFF8EF9CE}"/>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2F3CC859-CABB-414D-A81B-30AF7FDC4052}"/>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EC5B7264-49F4-4210-9CA1-CF355D0959B5}"/>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4FED197B-9A2F-4634-9DE3-0062A5B452DC}"/>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77" name="Group 76">
            <a:extLst>
              <a:ext uri="{FF2B5EF4-FFF2-40B4-BE49-F238E27FC236}">
                <a16:creationId xmlns:a16="http://schemas.microsoft.com/office/drawing/2014/main" id="{5A6F875E-26AF-47EC-80DA-4A202F58A299}"/>
              </a:ext>
            </a:extLst>
          </p:cNvPr>
          <p:cNvGrpSpPr/>
          <p:nvPr userDrawn="1"/>
        </p:nvGrpSpPr>
        <p:grpSpPr>
          <a:xfrm rot="20334324">
            <a:off x="11027040" y="751132"/>
            <a:ext cx="1164960" cy="1452298"/>
            <a:chOff x="8411919" y="701065"/>
            <a:chExt cx="2800065" cy="3490702"/>
          </a:xfrm>
        </p:grpSpPr>
        <p:cxnSp>
          <p:nvCxnSpPr>
            <p:cNvPr id="78" name="Straight Connector 77">
              <a:extLst>
                <a:ext uri="{FF2B5EF4-FFF2-40B4-BE49-F238E27FC236}">
                  <a16:creationId xmlns:a16="http://schemas.microsoft.com/office/drawing/2014/main" id="{677BA5B5-C758-4877-800C-0C7E4D9CEBE4}"/>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83A37C0-EC73-49DF-8FB5-5ECE4448FD6A}"/>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B1BA5729-6339-4F12-87C6-59FE607335CD}"/>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A12BFEE7-A77F-4E6A-9E50-307AEE0A93E3}"/>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F402FDBD-1882-4637-A220-48C025A1952D}"/>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BB18570-115A-4B82-B5E8-DEFEE35E3640}"/>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B3A398FB-C068-4429-A23D-89DBCBB6FFFF}"/>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B571856-F9E7-4ED8-B06C-57DFF6B9CC0F}"/>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FA8CAEB4-E5DC-46B5-B31F-0CEF96845043}"/>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C1937CDF-54A0-4EB9-87AA-3A6F53380AA3}"/>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EEC0EDC4-79A2-48AC-9C2F-EC89AA5AF409}"/>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2C7274A9-AD57-4BC8-9D3E-4444CD75C008}"/>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BCE58877-41A8-426A-A97C-C7E929F3EBE6}"/>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6DEBC82F-0A62-4539-9DAC-1F7078C43F83}"/>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6A5A7A4C-C4AC-4031-8AE8-3C1D0B91DF2B}"/>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73F73277-134F-4896-A41B-6121A44641EF}"/>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284486BE-FF72-4400-AED7-FC2F51FF896E}"/>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07E4E1DC-4629-41E4-881E-039F4A4E34FF}"/>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BEBF3104-364F-4626-A5B8-05B4D1ADCA6A}"/>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8EA45D2F-F00F-4129-99E1-0B7C1B4A45BE}"/>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96CA710A-0CE7-4CEF-B09B-27A332D95945}"/>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FCF51995-51FB-475E-94CD-AEE40B2178EE}"/>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0" name="Group 99">
            <a:extLst>
              <a:ext uri="{FF2B5EF4-FFF2-40B4-BE49-F238E27FC236}">
                <a16:creationId xmlns:a16="http://schemas.microsoft.com/office/drawing/2014/main" id="{B0D5CCF4-AEE8-4235-B77C-72150C7B86A8}"/>
              </a:ext>
            </a:extLst>
          </p:cNvPr>
          <p:cNvGrpSpPr/>
          <p:nvPr userDrawn="1"/>
        </p:nvGrpSpPr>
        <p:grpSpPr>
          <a:xfrm rot="20334324">
            <a:off x="9037156" y="71664"/>
            <a:ext cx="753407" cy="737354"/>
            <a:chOff x="8411919" y="701065"/>
            <a:chExt cx="2800065" cy="3490702"/>
          </a:xfrm>
        </p:grpSpPr>
        <p:cxnSp>
          <p:nvCxnSpPr>
            <p:cNvPr id="101" name="Straight Connector 100">
              <a:extLst>
                <a:ext uri="{FF2B5EF4-FFF2-40B4-BE49-F238E27FC236}">
                  <a16:creationId xmlns:a16="http://schemas.microsoft.com/office/drawing/2014/main" id="{6666712C-D9DC-4E1B-B224-EE2C1109D35C}"/>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63352840-ABD4-47EF-ADD9-AA88424C913A}"/>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E9F6F136-D82F-4732-9A09-51877B30061C}"/>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2357C639-5D19-43DF-9527-8D32F5DC8C97}"/>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69BA665B-04B0-4300-9EB4-1CFFE3ED45E8}"/>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EF1951ED-ABFB-4722-9F63-B0B27E2C299A}"/>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364E12DE-0E57-4B8F-A49C-688E0958E91F}"/>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E4BC377-B444-49A0-A473-E947787673A9}"/>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B6B46601-4F83-4893-8A97-6736B822C139}"/>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67EEF4EC-D9C6-4972-9B35-88DF77520A96}"/>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E2B4C8D5-FD70-44AE-8137-B0A8F4ACCEA6}"/>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EE403C5D-66B6-4B98-9623-F82EEB8A97A5}"/>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2521883D-899C-437B-9424-C11E887F4C76}"/>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11EE4CB0-E6F1-4616-8CFD-ABC0841896B9}"/>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FD622344-682A-45AB-BDAC-D83955B30DB0}"/>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E3F36C3A-AAA2-43EC-A1CA-D5CCDC6E3589}"/>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AD7E67AE-8D68-43B6-A73E-4A33D1A25236}"/>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4CA0A232-916A-46A2-A7C1-987C261630A9}"/>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978AD056-AB72-4926-86BA-E77C4E1712FA}"/>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7189B293-9518-480B-92F2-B3FD6AE4D625}"/>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39E57236-C826-4A70-BF3F-87A183C24D27}"/>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28F2DAEF-A763-4480-9B9B-5510A70DD6B4}"/>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23" name="Group 122">
            <a:extLst>
              <a:ext uri="{FF2B5EF4-FFF2-40B4-BE49-F238E27FC236}">
                <a16:creationId xmlns:a16="http://schemas.microsoft.com/office/drawing/2014/main" id="{574C772B-1928-4597-8A34-F77909439262}"/>
              </a:ext>
            </a:extLst>
          </p:cNvPr>
          <p:cNvGrpSpPr/>
          <p:nvPr userDrawn="1"/>
        </p:nvGrpSpPr>
        <p:grpSpPr>
          <a:xfrm rot="19421998">
            <a:off x="9748081" y="1384230"/>
            <a:ext cx="717208" cy="701926"/>
            <a:chOff x="8411919" y="701065"/>
            <a:chExt cx="2800065" cy="3490702"/>
          </a:xfrm>
        </p:grpSpPr>
        <p:cxnSp>
          <p:nvCxnSpPr>
            <p:cNvPr id="124" name="Straight Connector 123">
              <a:extLst>
                <a:ext uri="{FF2B5EF4-FFF2-40B4-BE49-F238E27FC236}">
                  <a16:creationId xmlns:a16="http://schemas.microsoft.com/office/drawing/2014/main" id="{7089472D-6102-4681-8E55-2C5794EE4E05}"/>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45D7A623-A535-43CF-9E20-EB48163EBA0A}"/>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84DDAD5E-B095-422F-B6CD-672CE6F954CC}"/>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68204260-9189-46EB-869A-E95AE4088988}"/>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5B13CB03-7EDD-43E9-A3EE-08A70D250D47}"/>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24ACA07-2AC8-4301-AF7A-F872F5BCBF77}"/>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5E9DDC0C-BE86-40AC-BA9D-02E3CE7A15D8}"/>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04D754C4-75A5-4238-AA8C-BB7B243E7233}"/>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1819C5E5-16FB-4BD7-ABFF-2AFB5E55E991}"/>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4C7A9859-4815-4EA4-8F65-F968C9FC849F}"/>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57B13CD7-AC6F-456F-9E2D-A202EA93C04D}"/>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F2B697B7-B1AF-408B-A9B5-014F75EB3E91}"/>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AFF57946-E60E-4726-9F65-63637C96D9AC}"/>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7CB79018-A974-42C3-9327-9EE494BBBC1F}"/>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A027431D-F6A9-4475-92D1-2C456BFCECFB}"/>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B510266C-E548-470A-8A98-08A02F3E2EE8}"/>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37175B15-68E2-4A5E-9813-8991CCF80A48}"/>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3A100DAD-AFB1-40DB-ADE7-B83F5DD8967F}"/>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620490C3-05EB-4F8F-B133-39AC8E8CA87F}"/>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B64D449B-2D2F-4B3F-8257-1F8D0DD919E2}"/>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C287B58-6106-4047-BAA2-C3406DDB2596}"/>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9B63D3A8-33D6-4BC7-8CC9-857AAE669DC5}"/>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46" name="Group 145">
            <a:extLst>
              <a:ext uri="{FF2B5EF4-FFF2-40B4-BE49-F238E27FC236}">
                <a16:creationId xmlns:a16="http://schemas.microsoft.com/office/drawing/2014/main" id="{17F06A6F-6318-483E-B452-C88B27C43350}"/>
              </a:ext>
            </a:extLst>
          </p:cNvPr>
          <p:cNvGrpSpPr/>
          <p:nvPr userDrawn="1"/>
        </p:nvGrpSpPr>
        <p:grpSpPr>
          <a:xfrm rot="19421998">
            <a:off x="9244413" y="1325575"/>
            <a:ext cx="458379" cy="448611"/>
            <a:chOff x="8411919" y="701065"/>
            <a:chExt cx="2800065" cy="3490702"/>
          </a:xfrm>
        </p:grpSpPr>
        <p:cxnSp>
          <p:nvCxnSpPr>
            <p:cNvPr id="147" name="Straight Connector 146">
              <a:extLst>
                <a:ext uri="{FF2B5EF4-FFF2-40B4-BE49-F238E27FC236}">
                  <a16:creationId xmlns:a16="http://schemas.microsoft.com/office/drawing/2014/main" id="{E91CD7AF-1692-4440-B8BA-E670A60CBCCA}"/>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1356FF31-B953-4F4E-B596-E60EA148FE19}"/>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5C49752A-D43C-45B6-993D-EA5E0844C9BB}"/>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B753FBDD-B18B-409C-A47A-F97D2E3F5EF6}"/>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61749067-1D7E-4678-B43D-843D42744BF2}"/>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BB90CE84-57B1-4386-B44F-156E4FFC61CD}"/>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15B6C08B-4B3D-4F15-9BA5-AB40A1E1F85F}"/>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BC1DF333-9292-43D8-96FF-D38D03FC80C0}"/>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DC4CB3EA-34E0-4265-818A-640BBCAED2D6}"/>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885D7418-DA23-4D62-ADDA-A33D8629D46F}"/>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7DA01C98-3668-44DC-BD8A-21C1F9B9CC2B}"/>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77874D64-B6D5-4B26-9D31-C32312A1FDF5}"/>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67A0BDD8-5F2F-4871-AC80-15065F48B7B4}"/>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774FF47B-975B-495B-AFA7-626EA3CB0BC3}"/>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9979DDAC-383E-484D-AD43-6040954E5D53}"/>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5E20253B-FE44-45FD-9073-793A2ACD306A}"/>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4A967840-EB8D-4A8D-9023-BA05C472301C}"/>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5BFA0587-ECDE-4476-B6DA-8C1636CCCB86}"/>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9332D652-2851-49FA-9380-17419EF0B2EB}"/>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0AB93698-E5DF-418F-84ED-95993EFBD678}"/>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7253BEA4-85D6-4559-8CD4-CD651FA044B2}"/>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33186F57-FF32-469C-8E8F-0D5A121C0D09}"/>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69" name="Group 168">
            <a:extLst>
              <a:ext uri="{FF2B5EF4-FFF2-40B4-BE49-F238E27FC236}">
                <a16:creationId xmlns:a16="http://schemas.microsoft.com/office/drawing/2014/main" id="{B39A1B71-4BFB-417F-8ADF-A50673257A72}"/>
              </a:ext>
            </a:extLst>
          </p:cNvPr>
          <p:cNvGrpSpPr/>
          <p:nvPr userDrawn="1"/>
        </p:nvGrpSpPr>
        <p:grpSpPr>
          <a:xfrm rot="19421998">
            <a:off x="10765083" y="43767"/>
            <a:ext cx="412730" cy="403935"/>
            <a:chOff x="8411919" y="701065"/>
            <a:chExt cx="2800065" cy="3490702"/>
          </a:xfrm>
        </p:grpSpPr>
        <p:cxnSp>
          <p:nvCxnSpPr>
            <p:cNvPr id="170" name="Straight Connector 169">
              <a:extLst>
                <a:ext uri="{FF2B5EF4-FFF2-40B4-BE49-F238E27FC236}">
                  <a16:creationId xmlns:a16="http://schemas.microsoft.com/office/drawing/2014/main" id="{F5970A27-55A6-4D07-8C70-C55D06337EBD}"/>
                </a:ext>
              </a:extLst>
            </p:cNvPr>
            <p:cNvCxnSpPr/>
            <p:nvPr/>
          </p:nvCxnSpPr>
          <p:spPr>
            <a:xfrm>
              <a:off x="9105681" y="1504009"/>
              <a:ext cx="914400" cy="91440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E83ABF58-61A0-409C-A57E-EA1E39EFB775}"/>
                </a:ext>
              </a:extLst>
            </p:cNvPr>
            <p:cNvCxnSpPr>
              <a:cxnSpLocks/>
            </p:cNvCxnSpPr>
            <p:nvPr/>
          </p:nvCxnSpPr>
          <p:spPr>
            <a:xfrm flipV="1">
              <a:off x="8423293" y="2418409"/>
              <a:ext cx="1596788" cy="1910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A072E919-222D-4E11-9FBF-4092D8A0EAF7}"/>
                </a:ext>
              </a:extLst>
            </p:cNvPr>
            <p:cNvCxnSpPr>
              <a:cxnSpLocks/>
            </p:cNvCxnSpPr>
            <p:nvPr/>
          </p:nvCxnSpPr>
          <p:spPr>
            <a:xfrm flipV="1">
              <a:off x="8423293" y="1504009"/>
              <a:ext cx="682388" cy="1105469"/>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B669C07E-C483-453C-AAEC-C3FBEDB040FD}"/>
                </a:ext>
              </a:extLst>
            </p:cNvPr>
            <p:cNvCxnSpPr>
              <a:cxnSpLocks/>
            </p:cNvCxnSpPr>
            <p:nvPr/>
          </p:nvCxnSpPr>
          <p:spPr>
            <a:xfrm>
              <a:off x="10702469" y="701066"/>
              <a:ext cx="509515" cy="1260143"/>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344DE8EA-742F-48A6-BEBC-F6781301EDE7}"/>
                </a:ext>
              </a:extLst>
            </p:cNvPr>
            <p:cNvCxnSpPr>
              <a:cxnSpLocks/>
            </p:cNvCxnSpPr>
            <p:nvPr/>
          </p:nvCxnSpPr>
          <p:spPr>
            <a:xfrm flipV="1">
              <a:off x="10020081" y="701065"/>
              <a:ext cx="682388" cy="171734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16CB3F9E-2089-4472-92AB-7C98031C0563}"/>
                </a:ext>
              </a:extLst>
            </p:cNvPr>
            <p:cNvCxnSpPr>
              <a:cxnSpLocks/>
            </p:cNvCxnSpPr>
            <p:nvPr/>
          </p:nvCxnSpPr>
          <p:spPr>
            <a:xfrm flipV="1">
              <a:off x="9105681" y="701067"/>
              <a:ext cx="1596788" cy="8029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70B846A2-CA79-4A17-A686-E022D57453C9}"/>
                </a:ext>
              </a:extLst>
            </p:cNvPr>
            <p:cNvCxnSpPr>
              <a:cxnSpLocks/>
            </p:cNvCxnSpPr>
            <p:nvPr/>
          </p:nvCxnSpPr>
          <p:spPr>
            <a:xfrm flipV="1">
              <a:off x="8764487" y="2415851"/>
              <a:ext cx="1255594" cy="119503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719E7FB7-9E8D-44B6-8718-865071D50168}"/>
                </a:ext>
              </a:extLst>
            </p:cNvPr>
            <p:cNvCxnSpPr>
              <a:cxnSpLocks/>
            </p:cNvCxnSpPr>
            <p:nvPr/>
          </p:nvCxnSpPr>
          <p:spPr>
            <a:xfrm>
              <a:off x="8423293" y="2609478"/>
              <a:ext cx="341194" cy="100140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1D0C8432-AFF4-4746-83E6-40A3AD7EBAED}"/>
                </a:ext>
              </a:extLst>
            </p:cNvPr>
            <p:cNvCxnSpPr>
              <a:cxnSpLocks/>
            </p:cNvCxnSpPr>
            <p:nvPr/>
          </p:nvCxnSpPr>
          <p:spPr>
            <a:xfrm flipV="1">
              <a:off x="10020081" y="2415851"/>
              <a:ext cx="0" cy="1775916"/>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E4C7F024-C3FD-44DA-B543-9D4C33842F03}"/>
                </a:ext>
              </a:extLst>
            </p:cNvPr>
            <p:cNvCxnSpPr>
              <a:cxnSpLocks/>
            </p:cNvCxnSpPr>
            <p:nvPr/>
          </p:nvCxnSpPr>
          <p:spPr>
            <a:xfrm>
              <a:off x="10020081" y="2418409"/>
              <a:ext cx="1026994" cy="7403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11DFA92C-51B2-4F6C-AE96-147198D89D7A}"/>
                </a:ext>
              </a:extLst>
            </p:cNvPr>
            <p:cNvCxnSpPr>
              <a:cxnSpLocks/>
            </p:cNvCxnSpPr>
            <p:nvPr/>
          </p:nvCxnSpPr>
          <p:spPr>
            <a:xfrm>
              <a:off x="9111368" y="1501451"/>
              <a:ext cx="792707" cy="1535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1F9FB3DC-4DAF-4AAE-9F4C-EFB7B0B94E6F}"/>
                </a:ext>
              </a:extLst>
            </p:cNvPr>
            <p:cNvCxnSpPr>
              <a:cxnSpLocks/>
            </p:cNvCxnSpPr>
            <p:nvPr/>
          </p:nvCxnSpPr>
          <p:spPr>
            <a:xfrm flipH="1">
              <a:off x="9904075" y="701065"/>
              <a:ext cx="798394" cy="815170"/>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9FEA2574-D8E8-4BE5-9DEF-F08B7AF24CBB}"/>
                </a:ext>
              </a:extLst>
            </p:cNvPr>
            <p:cNvCxnSpPr>
              <a:cxnSpLocks/>
            </p:cNvCxnSpPr>
            <p:nvPr/>
          </p:nvCxnSpPr>
          <p:spPr>
            <a:xfrm>
              <a:off x="8764487" y="3610883"/>
              <a:ext cx="1249907" cy="580884"/>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DC142A40-9738-4197-9048-6E3CE2822934}"/>
                </a:ext>
              </a:extLst>
            </p:cNvPr>
            <p:cNvCxnSpPr>
              <a:cxnSpLocks/>
            </p:cNvCxnSpPr>
            <p:nvPr/>
          </p:nvCxnSpPr>
          <p:spPr>
            <a:xfrm flipV="1">
              <a:off x="10014394" y="3158800"/>
              <a:ext cx="1032681" cy="103296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DA05D9C8-371D-4CB4-967D-A728CB6DE2B8}"/>
                </a:ext>
              </a:extLst>
            </p:cNvPr>
            <p:cNvCxnSpPr>
              <a:cxnSpLocks/>
            </p:cNvCxnSpPr>
            <p:nvPr/>
          </p:nvCxnSpPr>
          <p:spPr>
            <a:xfrm flipV="1">
              <a:off x="10020081" y="1961209"/>
              <a:ext cx="1191903" cy="45464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a:extLst>
                <a:ext uri="{FF2B5EF4-FFF2-40B4-BE49-F238E27FC236}">
                  <a16:creationId xmlns:a16="http://schemas.microsoft.com/office/drawing/2014/main" id="{9EB1DF40-1EA3-479A-8E44-C460A091116E}"/>
                </a:ext>
              </a:extLst>
            </p:cNvPr>
            <p:cNvCxnSpPr>
              <a:cxnSpLocks/>
            </p:cNvCxnSpPr>
            <p:nvPr/>
          </p:nvCxnSpPr>
          <p:spPr>
            <a:xfrm flipH="1">
              <a:off x="11052762" y="1961209"/>
              <a:ext cx="159222" cy="119759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9194C8E4-D8F1-4623-8319-FC3C7547D1E9}"/>
                </a:ext>
              </a:extLst>
            </p:cNvPr>
            <p:cNvCxnSpPr>
              <a:cxnSpLocks/>
            </p:cNvCxnSpPr>
            <p:nvPr/>
          </p:nvCxnSpPr>
          <p:spPr>
            <a:xfrm>
              <a:off x="9904075" y="1501451"/>
              <a:ext cx="116006" cy="91440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C2521ABC-062E-4457-999D-4BC3DE953E87}"/>
                </a:ext>
              </a:extLst>
            </p:cNvPr>
            <p:cNvCxnSpPr>
              <a:cxnSpLocks/>
            </p:cNvCxnSpPr>
            <p:nvPr/>
          </p:nvCxnSpPr>
          <p:spPr>
            <a:xfrm flipH="1" flipV="1">
              <a:off x="8417606" y="3605125"/>
              <a:ext cx="343470" cy="3202"/>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994EDE13-F833-42D7-A127-BB45FBFCB58B}"/>
                </a:ext>
              </a:extLst>
            </p:cNvPr>
            <p:cNvCxnSpPr>
              <a:cxnSpLocks/>
            </p:cNvCxnSpPr>
            <p:nvPr/>
          </p:nvCxnSpPr>
          <p:spPr>
            <a:xfrm>
              <a:off x="8764487" y="1040840"/>
              <a:ext cx="346881" cy="475395"/>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a:extLst>
                <a:ext uri="{FF2B5EF4-FFF2-40B4-BE49-F238E27FC236}">
                  <a16:creationId xmlns:a16="http://schemas.microsoft.com/office/drawing/2014/main" id="{76DD19A0-42AC-4680-A070-B7D26A7ECB88}"/>
                </a:ext>
              </a:extLst>
            </p:cNvPr>
            <p:cNvCxnSpPr>
              <a:cxnSpLocks/>
            </p:cNvCxnSpPr>
            <p:nvPr/>
          </p:nvCxnSpPr>
          <p:spPr>
            <a:xfrm flipV="1">
              <a:off x="8423292" y="1040840"/>
              <a:ext cx="329821" cy="1568638"/>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a:extLst>
                <a:ext uri="{FF2B5EF4-FFF2-40B4-BE49-F238E27FC236}">
                  <a16:creationId xmlns:a16="http://schemas.microsoft.com/office/drawing/2014/main" id="{4823B065-A184-4DE8-A2E9-BD9454771D9D}"/>
                </a:ext>
              </a:extLst>
            </p:cNvPr>
            <p:cNvCxnSpPr>
              <a:cxnSpLocks/>
            </p:cNvCxnSpPr>
            <p:nvPr/>
          </p:nvCxnSpPr>
          <p:spPr>
            <a:xfrm flipV="1">
              <a:off x="8761075" y="734546"/>
              <a:ext cx="1941393" cy="321931"/>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06A0FAEF-9B32-47C8-BD6B-48A2993CE36A}"/>
                </a:ext>
              </a:extLst>
            </p:cNvPr>
            <p:cNvCxnSpPr>
              <a:cxnSpLocks/>
            </p:cNvCxnSpPr>
            <p:nvPr/>
          </p:nvCxnSpPr>
          <p:spPr>
            <a:xfrm flipH="1">
              <a:off x="8411919" y="2609478"/>
              <a:ext cx="11374" cy="995647"/>
            </a:xfrm>
            <a:prstGeom prst="line">
              <a:avLst/>
            </a:prstGeom>
            <a:ln>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192" name="Rectangle 191">
            <a:extLst>
              <a:ext uri="{FF2B5EF4-FFF2-40B4-BE49-F238E27FC236}">
                <a16:creationId xmlns:a16="http://schemas.microsoft.com/office/drawing/2014/main" id="{6C54488B-4AA8-4A29-9071-60D6AF00DA6E}"/>
              </a:ext>
            </a:extLst>
          </p:cNvPr>
          <p:cNvSpPr/>
          <p:nvPr userDrawn="1"/>
        </p:nvSpPr>
        <p:spPr>
          <a:xfrm>
            <a:off x="11445923" y="0"/>
            <a:ext cx="373038" cy="255228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3" name="Rectangle 192">
            <a:extLst>
              <a:ext uri="{FF2B5EF4-FFF2-40B4-BE49-F238E27FC236}">
                <a16:creationId xmlns:a16="http://schemas.microsoft.com/office/drawing/2014/main" id="{6AA5F804-B564-42DA-88D6-915FE7EFD1E7}"/>
              </a:ext>
            </a:extLst>
          </p:cNvPr>
          <p:cNvSpPr/>
          <p:nvPr userDrawn="1"/>
        </p:nvSpPr>
        <p:spPr>
          <a:xfrm>
            <a:off x="11818961" y="0"/>
            <a:ext cx="373038" cy="2552282"/>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9879521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20935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7_Images &amp; Contents Layout">
    <p:spTree>
      <p:nvGrpSpPr>
        <p:cNvPr id="1" name=""/>
        <p:cNvGrpSpPr/>
        <p:nvPr/>
      </p:nvGrpSpPr>
      <p:grpSpPr>
        <a:xfrm>
          <a:off x="0" y="0"/>
          <a:ext cx="0" cy="0"/>
          <a:chOff x="0" y="0"/>
          <a:chExt cx="0" cy="0"/>
        </a:xfrm>
      </p:grpSpPr>
      <p:sp>
        <p:nvSpPr>
          <p:cNvPr id="2" name="그림 개체 틀 5">
            <a:extLst>
              <a:ext uri="{FF2B5EF4-FFF2-40B4-BE49-F238E27FC236}">
                <a16:creationId xmlns:a16="http://schemas.microsoft.com/office/drawing/2014/main" id="{67539AF6-5D49-44B8-BBE5-89EA831A4873}"/>
              </a:ext>
            </a:extLst>
          </p:cNvPr>
          <p:cNvSpPr>
            <a:spLocks noGrp="1"/>
          </p:cNvSpPr>
          <p:nvPr>
            <p:ph type="pic" sz="quarter" idx="12" hasCustomPrompt="1"/>
          </p:nvPr>
        </p:nvSpPr>
        <p:spPr>
          <a:xfrm>
            <a:off x="2038350" y="0"/>
            <a:ext cx="405765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a:t>Your Picture Here</a:t>
            </a:r>
            <a:endParaRPr lang="ko-KR" altLang="en-US"/>
          </a:p>
        </p:txBody>
      </p:sp>
      <p:sp>
        <p:nvSpPr>
          <p:cNvPr id="3" name="직사각형 2">
            <a:extLst>
              <a:ext uri="{FF2B5EF4-FFF2-40B4-BE49-F238E27FC236}">
                <a16:creationId xmlns:a16="http://schemas.microsoft.com/office/drawing/2014/main" id="{4DAB0763-12DF-41B9-B692-22FB8DB24B15}"/>
              </a:ext>
            </a:extLst>
          </p:cNvPr>
          <p:cNvSpPr/>
          <p:nvPr userDrawn="1"/>
        </p:nvSpPr>
        <p:spPr>
          <a:xfrm>
            <a:off x="0" y="0"/>
            <a:ext cx="20383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060585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a:t>BASIC LAYOUT</a:t>
            </a:r>
          </a:p>
        </p:txBody>
      </p:sp>
    </p:spTree>
    <p:extLst>
      <p:ext uri="{BB962C8B-B14F-4D97-AF65-F5344CB8AC3E}">
        <p14:creationId xmlns:p14="http://schemas.microsoft.com/office/powerpoint/2010/main" val="2946345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1_Images &amp; Contents">
    <p:spTree>
      <p:nvGrpSpPr>
        <p:cNvPr id="1" name=""/>
        <p:cNvGrpSpPr/>
        <p:nvPr/>
      </p:nvGrpSpPr>
      <p:grpSpPr>
        <a:xfrm>
          <a:off x="0" y="0"/>
          <a:ext cx="0" cy="0"/>
          <a:chOff x="0" y="0"/>
          <a:chExt cx="0" cy="0"/>
        </a:xfrm>
      </p:grpSpPr>
      <p:sp>
        <p:nvSpPr>
          <p:cNvPr id="21" name="자유형: 도형 20">
            <a:extLst>
              <a:ext uri="{FF2B5EF4-FFF2-40B4-BE49-F238E27FC236}">
                <a16:creationId xmlns:a16="http://schemas.microsoft.com/office/drawing/2014/main" id="{A1DEFAEA-9F02-4B9F-ACC6-353AF6C3EFFF}"/>
              </a:ext>
            </a:extLst>
          </p:cNvPr>
          <p:cNvSpPr>
            <a:spLocks noGrp="1"/>
          </p:cNvSpPr>
          <p:nvPr>
            <p:ph type="pic" sz="quarter" idx="11" hasCustomPrompt="1"/>
          </p:nvPr>
        </p:nvSpPr>
        <p:spPr>
          <a:xfrm>
            <a:off x="8155574" y="296099"/>
            <a:ext cx="3644538" cy="3666309"/>
          </a:xfrm>
          <a:custGeom>
            <a:avLst/>
            <a:gdLst>
              <a:gd name="connsiteX0" fmla="*/ 1171303 w 3644538"/>
              <a:gd name="connsiteY0" fmla="*/ 1323703 h 3666309"/>
              <a:gd name="connsiteX1" fmla="*/ 2342606 w 3644538"/>
              <a:gd name="connsiteY1" fmla="*/ 2495006 h 3666309"/>
              <a:gd name="connsiteX2" fmla="*/ 1171303 w 3644538"/>
              <a:gd name="connsiteY2" fmla="*/ 3666309 h 3666309"/>
              <a:gd name="connsiteX3" fmla="*/ 0 w 3644538"/>
              <a:gd name="connsiteY3" fmla="*/ 2495006 h 3666309"/>
              <a:gd name="connsiteX4" fmla="*/ 2473235 w 3644538"/>
              <a:gd name="connsiteY4" fmla="*/ 0 h 3666309"/>
              <a:gd name="connsiteX5" fmla="*/ 3644538 w 3644538"/>
              <a:gd name="connsiteY5" fmla="*/ 1171303 h 3666309"/>
              <a:gd name="connsiteX6" fmla="*/ 2473235 w 3644538"/>
              <a:gd name="connsiteY6" fmla="*/ 2342606 h 3666309"/>
              <a:gd name="connsiteX7" fmla="*/ 1301932 w 3644538"/>
              <a:gd name="connsiteY7" fmla="*/ 1171303 h 366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4538" h="3666309">
                <a:moveTo>
                  <a:pt x="1171303" y="1323703"/>
                </a:moveTo>
                <a:lnTo>
                  <a:pt x="2342606" y="2495006"/>
                </a:lnTo>
                <a:lnTo>
                  <a:pt x="1171303" y="3666309"/>
                </a:lnTo>
                <a:lnTo>
                  <a:pt x="0" y="2495006"/>
                </a:lnTo>
                <a:close/>
                <a:moveTo>
                  <a:pt x="2473235" y="0"/>
                </a:moveTo>
                <a:lnTo>
                  <a:pt x="3644538" y="1171303"/>
                </a:lnTo>
                <a:lnTo>
                  <a:pt x="2473235" y="2342606"/>
                </a:lnTo>
                <a:lnTo>
                  <a:pt x="1301932" y="1171303"/>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a:t>Your Picture Here</a:t>
            </a:r>
            <a:endParaRPr lang="ko-KR" altLang="en-US"/>
          </a:p>
        </p:txBody>
      </p:sp>
      <p:sp>
        <p:nvSpPr>
          <p:cNvPr id="22" name="자유형: 도형 21">
            <a:extLst>
              <a:ext uri="{FF2B5EF4-FFF2-40B4-BE49-F238E27FC236}">
                <a16:creationId xmlns:a16="http://schemas.microsoft.com/office/drawing/2014/main" id="{03515A44-D3E9-44BA-B3D4-43ECDBD5159D}"/>
              </a:ext>
            </a:extLst>
          </p:cNvPr>
          <p:cNvSpPr>
            <a:spLocks noGrp="1"/>
          </p:cNvSpPr>
          <p:nvPr>
            <p:ph type="pic" sz="quarter" idx="12" hasCustomPrompt="1"/>
          </p:nvPr>
        </p:nvSpPr>
        <p:spPr>
          <a:xfrm>
            <a:off x="8155574" y="2891254"/>
            <a:ext cx="3644538" cy="3666309"/>
          </a:xfrm>
          <a:custGeom>
            <a:avLst/>
            <a:gdLst>
              <a:gd name="connsiteX0" fmla="*/ 1171303 w 3644538"/>
              <a:gd name="connsiteY0" fmla="*/ 1323703 h 3666309"/>
              <a:gd name="connsiteX1" fmla="*/ 2342606 w 3644538"/>
              <a:gd name="connsiteY1" fmla="*/ 2495006 h 3666309"/>
              <a:gd name="connsiteX2" fmla="*/ 1171303 w 3644538"/>
              <a:gd name="connsiteY2" fmla="*/ 3666309 h 3666309"/>
              <a:gd name="connsiteX3" fmla="*/ 0 w 3644538"/>
              <a:gd name="connsiteY3" fmla="*/ 2495006 h 3666309"/>
              <a:gd name="connsiteX4" fmla="*/ 2473235 w 3644538"/>
              <a:gd name="connsiteY4" fmla="*/ 0 h 3666309"/>
              <a:gd name="connsiteX5" fmla="*/ 3644538 w 3644538"/>
              <a:gd name="connsiteY5" fmla="*/ 1171303 h 3666309"/>
              <a:gd name="connsiteX6" fmla="*/ 2473235 w 3644538"/>
              <a:gd name="connsiteY6" fmla="*/ 2342606 h 3666309"/>
              <a:gd name="connsiteX7" fmla="*/ 1301932 w 3644538"/>
              <a:gd name="connsiteY7" fmla="*/ 1171303 h 366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4538" h="3666309">
                <a:moveTo>
                  <a:pt x="1171303" y="1323703"/>
                </a:moveTo>
                <a:lnTo>
                  <a:pt x="2342606" y="2495006"/>
                </a:lnTo>
                <a:lnTo>
                  <a:pt x="1171303" y="3666309"/>
                </a:lnTo>
                <a:lnTo>
                  <a:pt x="0" y="2495006"/>
                </a:lnTo>
                <a:close/>
                <a:moveTo>
                  <a:pt x="2473235" y="0"/>
                </a:moveTo>
                <a:lnTo>
                  <a:pt x="3644538" y="1171303"/>
                </a:lnTo>
                <a:lnTo>
                  <a:pt x="2473235" y="2342606"/>
                </a:lnTo>
                <a:lnTo>
                  <a:pt x="1301932" y="1171303"/>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a:t>Your Picture Here</a:t>
            </a:r>
            <a:endParaRPr lang="ko-KR" altLang="en-US"/>
          </a:p>
        </p:txBody>
      </p:sp>
      <p:sp>
        <p:nvSpPr>
          <p:cNvPr id="23" name="자유형: 도형 22">
            <a:extLst>
              <a:ext uri="{FF2B5EF4-FFF2-40B4-BE49-F238E27FC236}">
                <a16:creationId xmlns:a16="http://schemas.microsoft.com/office/drawing/2014/main" id="{5CED0A4D-1B43-4F94-A1B2-796349C976DE}"/>
              </a:ext>
            </a:extLst>
          </p:cNvPr>
          <p:cNvSpPr>
            <a:spLocks noGrp="1"/>
          </p:cNvSpPr>
          <p:nvPr>
            <p:ph type="pic" sz="quarter" idx="13" hasCustomPrompt="1"/>
          </p:nvPr>
        </p:nvSpPr>
        <p:spPr>
          <a:xfrm>
            <a:off x="5551710" y="2891254"/>
            <a:ext cx="3644538" cy="3666309"/>
          </a:xfrm>
          <a:custGeom>
            <a:avLst/>
            <a:gdLst>
              <a:gd name="connsiteX0" fmla="*/ 1171303 w 3644538"/>
              <a:gd name="connsiteY0" fmla="*/ 1323703 h 3666309"/>
              <a:gd name="connsiteX1" fmla="*/ 2342606 w 3644538"/>
              <a:gd name="connsiteY1" fmla="*/ 2495006 h 3666309"/>
              <a:gd name="connsiteX2" fmla="*/ 1171303 w 3644538"/>
              <a:gd name="connsiteY2" fmla="*/ 3666309 h 3666309"/>
              <a:gd name="connsiteX3" fmla="*/ 0 w 3644538"/>
              <a:gd name="connsiteY3" fmla="*/ 2495006 h 3666309"/>
              <a:gd name="connsiteX4" fmla="*/ 2473235 w 3644538"/>
              <a:gd name="connsiteY4" fmla="*/ 0 h 3666309"/>
              <a:gd name="connsiteX5" fmla="*/ 3644538 w 3644538"/>
              <a:gd name="connsiteY5" fmla="*/ 1171303 h 3666309"/>
              <a:gd name="connsiteX6" fmla="*/ 2473235 w 3644538"/>
              <a:gd name="connsiteY6" fmla="*/ 2342606 h 3666309"/>
              <a:gd name="connsiteX7" fmla="*/ 1301932 w 3644538"/>
              <a:gd name="connsiteY7" fmla="*/ 1171303 h 366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4538" h="3666309">
                <a:moveTo>
                  <a:pt x="1171303" y="1323703"/>
                </a:moveTo>
                <a:lnTo>
                  <a:pt x="2342606" y="2495006"/>
                </a:lnTo>
                <a:lnTo>
                  <a:pt x="1171303" y="3666309"/>
                </a:lnTo>
                <a:lnTo>
                  <a:pt x="0" y="2495006"/>
                </a:lnTo>
                <a:close/>
                <a:moveTo>
                  <a:pt x="2473235" y="0"/>
                </a:moveTo>
                <a:lnTo>
                  <a:pt x="3644538" y="1171303"/>
                </a:lnTo>
                <a:lnTo>
                  <a:pt x="2473235" y="2342606"/>
                </a:lnTo>
                <a:lnTo>
                  <a:pt x="1301932" y="1171303"/>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a:t>Your Picture Here</a:t>
            </a:r>
            <a:endParaRPr lang="ko-KR" altLang="en-US"/>
          </a:p>
        </p:txBody>
      </p:sp>
      <p:sp>
        <p:nvSpPr>
          <p:cNvPr id="20" name="자유형: 도형 19">
            <a:extLst>
              <a:ext uri="{FF2B5EF4-FFF2-40B4-BE49-F238E27FC236}">
                <a16:creationId xmlns:a16="http://schemas.microsoft.com/office/drawing/2014/main" id="{1D5AFB38-0AC4-4043-A23A-C86F3145AE10}"/>
              </a:ext>
            </a:extLst>
          </p:cNvPr>
          <p:cNvSpPr>
            <a:spLocks noGrp="1"/>
          </p:cNvSpPr>
          <p:nvPr>
            <p:ph type="pic" sz="quarter" idx="10" hasCustomPrompt="1"/>
          </p:nvPr>
        </p:nvSpPr>
        <p:spPr>
          <a:xfrm>
            <a:off x="5551710" y="296099"/>
            <a:ext cx="3644538" cy="3666309"/>
          </a:xfrm>
          <a:custGeom>
            <a:avLst/>
            <a:gdLst>
              <a:gd name="connsiteX0" fmla="*/ 1171303 w 3644538"/>
              <a:gd name="connsiteY0" fmla="*/ 1323703 h 3666309"/>
              <a:gd name="connsiteX1" fmla="*/ 2342606 w 3644538"/>
              <a:gd name="connsiteY1" fmla="*/ 2495006 h 3666309"/>
              <a:gd name="connsiteX2" fmla="*/ 1171303 w 3644538"/>
              <a:gd name="connsiteY2" fmla="*/ 3666309 h 3666309"/>
              <a:gd name="connsiteX3" fmla="*/ 0 w 3644538"/>
              <a:gd name="connsiteY3" fmla="*/ 2495006 h 3666309"/>
              <a:gd name="connsiteX4" fmla="*/ 2473235 w 3644538"/>
              <a:gd name="connsiteY4" fmla="*/ 0 h 3666309"/>
              <a:gd name="connsiteX5" fmla="*/ 3644538 w 3644538"/>
              <a:gd name="connsiteY5" fmla="*/ 1171303 h 3666309"/>
              <a:gd name="connsiteX6" fmla="*/ 2473235 w 3644538"/>
              <a:gd name="connsiteY6" fmla="*/ 2342606 h 3666309"/>
              <a:gd name="connsiteX7" fmla="*/ 1301932 w 3644538"/>
              <a:gd name="connsiteY7" fmla="*/ 1171303 h 366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4538" h="3666309">
                <a:moveTo>
                  <a:pt x="1171303" y="1323703"/>
                </a:moveTo>
                <a:lnTo>
                  <a:pt x="2342606" y="2495006"/>
                </a:lnTo>
                <a:lnTo>
                  <a:pt x="1171303" y="3666309"/>
                </a:lnTo>
                <a:lnTo>
                  <a:pt x="0" y="2495006"/>
                </a:lnTo>
                <a:close/>
                <a:moveTo>
                  <a:pt x="2473235" y="0"/>
                </a:moveTo>
                <a:lnTo>
                  <a:pt x="3644538" y="1171303"/>
                </a:lnTo>
                <a:lnTo>
                  <a:pt x="2473235" y="2342606"/>
                </a:lnTo>
                <a:lnTo>
                  <a:pt x="1301932" y="1171303"/>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a:t>Your Picture Here</a:t>
            </a:r>
            <a:endParaRPr lang="ko-KR" altLang="en-US"/>
          </a:p>
        </p:txBody>
      </p:sp>
    </p:spTree>
    <p:extLst>
      <p:ext uri="{BB962C8B-B14F-4D97-AF65-F5344CB8AC3E}">
        <p14:creationId xmlns:p14="http://schemas.microsoft.com/office/powerpoint/2010/main" val="7891329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4_Images &amp; Contents Layout">
    <p:spTree>
      <p:nvGrpSpPr>
        <p:cNvPr id="1" name=""/>
        <p:cNvGrpSpPr/>
        <p:nvPr/>
      </p:nvGrpSpPr>
      <p:grpSpPr>
        <a:xfrm>
          <a:off x="0" y="0"/>
          <a:ext cx="0" cy="0"/>
          <a:chOff x="0" y="0"/>
          <a:chExt cx="0" cy="0"/>
        </a:xfrm>
      </p:grpSpPr>
      <p:sp>
        <p:nvSpPr>
          <p:cNvPr id="29" name="Picture Placeholder 2"/>
          <p:cNvSpPr>
            <a:spLocks noGrp="1"/>
          </p:cNvSpPr>
          <p:nvPr>
            <p:ph type="pic" idx="14" hasCustomPrompt="1"/>
          </p:nvPr>
        </p:nvSpPr>
        <p:spPr>
          <a:xfrm>
            <a:off x="280706" y="395209"/>
            <a:ext cx="11617291" cy="2908895"/>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a:t>Your Picture Here</a:t>
            </a:r>
            <a:endParaRPr lang="ko-KR" altLang="en-US"/>
          </a:p>
        </p:txBody>
      </p:sp>
      <p:sp>
        <p:nvSpPr>
          <p:cNvPr id="32" name="Picture Placeholder 2"/>
          <p:cNvSpPr>
            <a:spLocks noGrp="1"/>
          </p:cNvSpPr>
          <p:nvPr>
            <p:ph type="pic" idx="15" hasCustomPrompt="1"/>
          </p:nvPr>
        </p:nvSpPr>
        <p:spPr>
          <a:xfrm>
            <a:off x="858527" y="2695539"/>
            <a:ext cx="2161509" cy="2160240"/>
          </a:xfrm>
          <a:prstGeom prst="rect">
            <a:avLst/>
          </a:prstGeom>
          <a:solidFill>
            <a:schemeClr val="bg1">
              <a:lumMod val="95000"/>
            </a:schemeClr>
          </a:solidFill>
          <a:ln w="127000">
            <a:solidFill>
              <a:schemeClr val="bg1"/>
            </a:solid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a:t>Your Picture Here</a:t>
            </a:r>
            <a:endParaRPr lang="ko-KR" altLang="en-US"/>
          </a:p>
        </p:txBody>
      </p:sp>
      <p:sp>
        <p:nvSpPr>
          <p:cNvPr id="33" name="Picture Placeholder 2"/>
          <p:cNvSpPr>
            <a:spLocks noGrp="1"/>
          </p:cNvSpPr>
          <p:nvPr>
            <p:ph type="pic" idx="16" hasCustomPrompt="1"/>
          </p:nvPr>
        </p:nvSpPr>
        <p:spPr>
          <a:xfrm>
            <a:off x="3628466" y="2695539"/>
            <a:ext cx="2161509" cy="2160240"/>
          </a:xfrm>
          <a:prstGeom prst="rect">
            <a:avLst/>
          </a:prstGeom>
          <a:solidFill>
            <a:schemeClr val="bg1">
              <a:lumMod val="95000"/>
            </a:schemeClr>
          </a:solidFill>
          <a:ln w="127000">
            <a:solidFill>
              <a:schemeClr val="bg1"/>
            </a:solid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a:t>Your Picture Here</a:t>
            </a:r>
            <a:endParaRPr lang="ko-KR" altLang="en-US"/>
          </a:p>
        </p:txBody>
      </p:sp>
      <p:sp>
        <p:nvSpPr>
          <p:cNvPr id="34" name="Picture Placeholder 2"/>
          <p:cNvSpPr>
            <a:spLocks noGrp="1"/>
          </p:cNvSpPr>
          <p:nvPr>
            <p:ph type="pic" idx="17" hasCustomPrompt="1"/>
          </p:nvPr>
        </p:nvSpPr>
        <p:spPr>
          <a:xfrm>
            <a:off x="6398405" y="2695539"/>
            <a:ext cx="2161509" cy="2160240"/>
          </a:xfrm>
          <a:prstGeom prst="rect">
            <a:avLst/>
          </a:prstGeom>
          <a:solidFill>
            <a:schemeClr val="bg1">
              <a:lumMod val="95000"/>
            </a:schemeClr>
          </a:solidFill>
          <a:ln w="127000">
            <a:solidFill>
              <a:schemeClr val="bg1"/>
            </a:solid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a:t>Your Picture Here</a:t>
            </a:r>
            <a:endParaRPr lang="ko-KR" altLang="en-US"/>
          </a:p>
        </p:txBody>
      </p:sp>
      <p:sp>
        <p:nvSpPr>
          <p:cNvPr id="56" name="Picture Placeholder 2"/>
          <p:cNvSpPr>
            <a:spLocks noGrp="1"/>
          </p:cNvSpPr>
          <p:nvPr>
            <p:ph type="pic" idx="18" hasCustomPrompt="1"/>
          </p:nvPr>
        </p:nvSpPr>
        <p:spPr>
          <a:xfrm>
            <a:off x="9168343" y="2695539"/>
            <a:ext cx="2161509" cy="2160240"/>
          </a:xfrm>
          <a:prstGeom prst="rect">
            <a:avLst/>
          </a:prstGeom>
          <a:solidFill>
            <a:schemeClr val="bg1">
              <a:lumMod val="95000"/>
            </a:schemeClr>
          </a:solidFill>
          <a:ln w="127000">
            <a:solidFill>
              <a:schemeClr val="bg1"/>
            </a:solid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a:t>Your Picture Here</a:t>
            </a:r>
            <a:endParaRPr lang="ko-KR" altLang="en-US"/>
          </a:p>
        </p:txBody>
      </p:sp>
    </p:spTree>
    <p:extLst>
      <p:ext uri="{BB962C8B-B14F-4D97-AF65-F5344CB8AC3E}">
        <p14:creationId xmlns:p14="http://schemas.microsoft.com/office/powerpoint/2010/main" val="34205535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6_Images &amp; Contents">
    <p:spTree>
      <p:nvGrpSpPr>
        <p:cNvPr id="1" name=""/>
        <p:cNvGrpSpPr/>
        <p:nvPr/>
      </p:nvGrpSpPr>
      <p:grpSpPr>
        <a:xfrm>
          <a:off x="0" y="0"/>
          <a:ext cx="0" cy="0"/>
          <a:chOff x="0" y="0"/>
          <a:chExt cx="0" cy="0"/>
        </a:xfrm>
      </p:grpSpPr>
      <p:sp>
        <p:nvSpPr>
          <p:cNvPr id="24" name="그림 개체 틀 23">
            <a:extLst>
              <a:ext uri="{FF2B5EF4-FFF2-40B4-BE49-F238E27FC236}">
                <a16:creationId xmlns:a16="http://schemas.microsoft.com/office/drawing/2014/main" id="{ADD85E6C-2694-4BB6-B396-E6F812C0190B}"/>
              </a:ext>
            </a:extLst>
          </p:cNvPr>
          <p:cNvSpPr>
            <a:spLocks noGrp="1"/>
          </p:cNvSpPr>
          <p:nvPr>
            <p:ph type="pic" sz="quarter" idx="10" hasCustomPrompt="1"/>
          </p:nvPr>
        </p:nvSpPr>
        <p:spPr>
          <a:xfrm>
            <a:off x="3" y="3255649"/>
            <a:ext cx="11904055" cy="3602353"/>
          </a:xfrm>
          <a:custGeom>
            <a:avLst/>
            <a:gdLst>
              <a:gd name="connsiteX0" fmla="*/ 11582341 w 11904055"/>
              <a:gd name="connsiteY0" fmla="*/ 2503750 h 3602353"/>
              <a:gd name="connsiteX1" fmla="*/ 11769730 w 11904055"/>
              <a:gd name="connsiteY1" fmla="*/ 2573468 h 3602353"/>
              <a:gd name="connsiteX2" fmla="*/ 11833752 w 11904055"/>
              <a:gd name="connsiteY2" fmla="*/ 3052873 h 3602353"/>
              <a:gd name="connsiteX3" fmla="*/ 11413744 w 11904055"/>
              <a:gd name="connsiteY3" fmla="*/ 3602352 h 3602353"/>
              <a:gd name="connsiteX4" fmla="*/ 10552808 w 11904055"/>
              <a:gd name="connsiteY4" fmla="*/ 3602352 h 3602353"/>
              <a:gd name="connsiteX5" fmla="*/ 11290325 w 11904055"/>
              <a:gd name="connsiteY5" fmla="*/ 2637490 h 3602353"/>
              <a:gd name="connsiteX6" fmla="*/ 11582341 w 11904055"/>
              <a:gd name="connsiteY6" fmla="*/ 2503750 h 3602353"/>
              <a:gd name="connsiteX7" fmla="*/ 10782012 w 11904055"/>
              <a:gd name="connsiteY7" fmla="*/ 2174396 h 3602353"/>
              <a:gd name="connsiteX8" fmla="*/ 10969399 w 11904055"/>
              <a:gd name="connsiteY8" fmla="*/ 2244113 h 3602353"/>
              <a:gd name="connsiteX9" fmla="*/ 11033422 w 11904055"/>
              <a:gd name="connsiteY9" fmla="*/ 2723518 h 3602353"/>
              <a:gd name="connsiteX10" fmla="*/ 10361662 w 11904055"/>
              <a:gd name="connsiteY10" fmla="*/ 3602352 h 3602353"/>
              <a:gd name="connsiteX11" fmla="*/ 9500727 w 11904055"/>
              <a:gd name="connsiteY11" fmla="*/ 3602352 h 3602353"/>
              <a:gd name="connsiteX12" fmla="*/ 10489995 w 11904055"/>
              <a:gd name="connsiteY12" fmla="*/ 2308135 h 3602353"/>
              <a:gd name="connsiteX13" fmla="*/ 10782012 w 11904055"/>
              <a:gd name="connsiteY13" fmla="*/ 2174396 h 3602353"/>
              <a:gd name="connsiteX14" fmla="*/ 1691966 w 11904055"/>
              <a:gd name="connsiteY14" fmla="*/ 1637118 h 3602353"/>
              <a:gd name="connsiteX15" fmla="*/ 1879354 w 11904055"/>
              <a:gd name="connsiteY15" fmla="*/ 1706836 h 3602353"/>
              <a:gd name="connsiteX16" fmla="*/ 1943376 w 11904055"/>
              <a:gd name="connsiteY16" fmla="*/ 2186241 h 3602353"/>
              <a:gd name="connsiteX17" fmla="*/ 860935 w 11904055"/>
              <a:gd name="connsiteY17" fmla="*/ 3602352 h 3602353"/>
              <a:gd name="connsiteX18" fmla="*/ 0 w 11904055"/>
              <a:gd name="connsiteY18" fmla="*/ 3602352 h 3602353"/>
              <a:gd name="connsiteX19" fmla="*/ 0 w 11904055"/>
              <a:gd name="connsiteY19" fmla="*/ 3602351 h 3602353"/>
              <a:gd name="connsiteX20" fmla="*/ 1399949 w 11904055"/>
              <a:gd name="connsiteY20" fmla="*/ 1770858 h 3602353"/>
              <a:gd name="connsiteX21" fmla="*/ 1691966 w 11904055"/>
              <a:gd name="connsiteY21" fmla="*/ 1637118 h 3602353"/>
              <a:gd name="connsiteX22" fmla="*/ 8108140 w 11904055"/>
              <a:gd name="connsiteY22" fmla="*/ 1412767 h 3602353"/>
              <a:gd name="connsiteX23" fmla="*/ 8295528 w 11904055"/>
              <a:gd name="connsiteY23" fmla="*/ 1482484 h 3602353"/>
              <a:gd name="connsiteX24" fmla="*/ 8359550 w 11904055"/>
              <a:gd name="connsiteY24" fmla="*/ 1961890 h 3602353"/>
              <a:gd name="connsiteX25" fmla="*/ 7105620 w 11904055"/>
              <a:gd name="connsiteY25" fmla="*/ 3602352 h 3602353"/>
              <a:gd name="connsiteX26" fmla="*/ 6244685 w 11904055"/>
              <a:gd name="connsiteY26" fmla="*/ 3602352 h 3602353"/>
              <a:gd name="connsiteX27" fmla="*/ 7816123 w 11904055"/>
              <a:gd name="connsiteY27" fmla="*/ 1546506 h 3602353"/>
              <a:gd name="connsiteX28" fmla="*/ 8108140 w 11904055"/>
              <a:gd name="connsiteY28" fmla="*/ 1412767 h 3602353"/>
              <a:gd name="connsiteX29" fmla="*/ 9385014 w 11904055"/>
              <a:gd name="connsiteY29" fmla="*/ 1161427 h 3602353"/>
              <a:gd name="connsiteX30" fmla="*/ 9572402 w 11904055"/>
              <a:gd name="connsiteY30" fmla="*/ 1231145 h 3602353"/>
              <a:gd name="connsiteX31" fmla="*/ 9636423 w 11904055"/>
              <a:gd name="connsiteY31" fmla="*/ 1710549 h 3602353"/>
              <a:gd name="connsiteX32" fmla="*/ 8190375 w 11904055"/>
              <a:gd name="connsiteY32" fmla="*/ 3602352 h 3602353"/>
              <a:gd name="connsiteX33" fmla="*/ 7329441 w 11904055"/>
              <a:gd name="connsiteY33" fmla="*/ 3602352 h 3602353"/>
              <a:gd name="connsiteX34" fmla="*/ 9092997 w 11904055"/>
              <a:gd name="connsiteY34" fmla="*/ 1295167 h 3602353"/>
              <a:gd name="connsiteX35" fmla="*/ 9385014 w 11904055"/>
              <a:gd name="connsiteY35" fmla="*/ 1161427 h 3602353"/>
              <a:gd name="connsiteX36" fmla="*/ 3104652 w 11904055"/>
              <a:gd name="connsiteY36" fmla="*/ 1140248 h 3602353"/>
              <a:gd name="connsiteX37" fmla="*/ 3292040 w 11904055"/>
              <a:gd name="connsiteY37" fmla="*/ 1209966 h 3602353"/>
              <a:gd name="connsiteX38" fmla="*/ 3356063 w 11904055"/>
              <a:gd name="connsiteY38" fmla="*/ 1689371 h 3602353"/>
              <a:gd name="connsiteX39" fmla="*/ 1893826 w 11904055"/>
              <a:gd name="connsiteY39" fmla="*/ 3602352 h 3602353"/>
              <a:gd name="connsiteX40" fmla="*/ 1032889 w 11904055"/>
              <a:gd name="connsiteY40" fmla="*/ 3602352 h 3602353"/>
              <a:gd name="connsiteX41" fmla="*/ 2812635 w 11904055"/>
              <a:gd name="connsiteY41" fmla="*/ 1273988 h 3602353"/>
              <a:gd name="connsiteX42" fmla="*/ 3104652 w 11904055"/>
              <a:gd name="connsiteY42" fmla="*/ 1140248 h 3602353"/>
              <a:gd name="connsiteX43" fmla="*/ 10527184 w 11904055"/>
              <a:gd name="connsiteY43" fmla="*/ 1087492 h 3602353"/>
              <a:gd name="connsiteX44" fmla="*/ 10714572 w 11904055"/>
              <a:gd name="connsiteY44" fmla="*/ 1157209 h 3602353"/>
              <a:gd name="connsiteX45" fmla="*/ 10778593 w 11904055"/>
              <a:gd name="connsiteY45" fmla="*/ 1636614 h 3602353"/>
              <a:gd name="connsiteX46" fmla="*/ 9276031 w 11904055"/>
              <a:gd name="connsiteY46" fmla="*/ 3602352 h 3602353"/>
              <a:gd name="connsiteX47" fmla="*/ 8415095 w 11904055"/>
              <a:gd name="connsiteY47" fmla="*/ 3602352 h 3602353"/>
              <a:gd name="connsiteX48" fmla="*/ 10235167 w 11904055"/>
              <a:gd name="connsiteY48" fmla="*/ 1221231 h 3602353"/>
              <a:gd name="connsiteX49" fmla="*/ 10527184 w 11904055"/>
              <a:gd name="connsiteY49" fmla="*/ 1087492 h 3602353"/>
              <a:gd name="connsiteX50" fmla="*/ 4425492 w 11904055"/>
              <a:gd name="connsiteY50" fmla="*/ 821528 h 3602353"/>
              <a:gd name="connsiteX51" fmla="*/ 4612880 w 11904055"/>
              <a:gd name="connsiteY51" fmla="*/ 891246 h 3602353"/>
              <a:gd name="connsiteX52" fmla="*/ 4676903 w 11904055"/>
              <a:gd name="connsiteY52" fmla="*/ 1370650 h 3602353"/>
              <a:gd name="connsiteX53" fmla="*/ 2971045 w 11904055"/>
              <a:gd name="connsiteY53" fmla="*/ 3602352 h 3602353"/>
              <a:gd name="connsiteX54" fmla="*/ 2228075 w 11904055"/>
              <a:gd name="connsiteY54" fmla="*/ 3602352 h 3602353"/>
              <a:gd name="connsiteX55" fmla="*/ 2235176 w 11904055"/>
              <a:gd name="connsiteY55" fmla="*/ 3482988 h 3602353"/>
              <a:gd name="connsiteX56" fmla="*/ 2294666 w 11904055"/>
              <a:gd name="connsiteY56" fmla="*/ 3360904 h 3602353"/>
              <a:gd name="connsiteX57" fmla="*/ 4133476 w 11904055"/>
              <a:gd name="connsiteY57" fmla="*/ 955268 h 3602353"/>
              <a:gd name="connsiteX58" fmla="*/ 4425492 w 11904055"/>
              <a:gd name="connsiteY58" fmla="*/ 821528 h 3602353"/>
              <a:gd name="connsiteX59" fmla="*/ 5787281 w 11904055"/>
              <a:gd name="connsiteY59" fmla="*/ 372647 h 3602353"/>
              <a:gd name="connsiteX60" fmla="*/ 5974669 w 11904055"/>
              <a:gd name="connsiteY60" fmla="*/ 442365 h 3602353"/>
              <a:gd name="connsiteX61" fmla="*/ 6038692 w 11904055"/>
              <a:gd name="connsiteY61" fmla="*/ 921770 h 3602353"/>
              <a:gd name="connsiteX62" fmla="*/ 3989720 w 11904055"/>
              <a:gd name="connsiteY62" fmla="*/ 3602352 h 3602353"/>
              <a:gd name="connsiteX63" fmla="*/ 3227852 w 11904055"/>
              <a:gd name="connsiteY63" fmla="*/ 3602353 h 3602353"/>
              <a:gd name="connsiteX64" fmla="*/ 3233358 w 11904055"/>
              <a:gd name="connsiteY64" fmla="*/ 3509800 h 3602353"/>
              <a:gd name="connsiteX65" fmla="*/ 3292848 w 11904055"/>
              <a:gd name="connsiteY65" fmla="*/ 3387715 h 3602353"/>
              <a:gd name="connsiteX66" fmla="*/ 5495264 w 11904055"/>
              <a:gd name="connsiteY66" fmla="*/ 506388 h 3602353"/>
              <a:gd name="connsiteX67" fmla="*/ 5787281 w 11904055"/>
              <a:gd name="connsiteY67" fmla="*/ 372647 h 3602353"/>
              <a:gd name="connsiteX68" fmla="*/ 6896315 w 11904055"/>
              <a:gd name="connsiteY68" fmla="*/ 289347 h 3602353"/>
              <a:gd name="connsiteX69" fmla="*/ 7083704 w 11904055"/>
              <a:gd name="connsiteY69" fmla="*/ 359064 h 3602353"/>
              <a:gd name="connsiteX70" fmla="*/ 7147725 w 11904055"/>
              <a:gd name="connsiteY70" fmla="*/ 838469 h 3602353"/>
              <a:gd name="connsiteX71" fmla="*/ 5035081 w 11904055"/>
              <a:gd name="connsiteY71" fmla="*/ 3602353 h 3602353"/>
              <a:gd name="connsiteX72" fmla="*/ 4174147 w 11904055"/>
              <a:gd name="connsiteY72" fmla="*/ 3602352 h 3602353"/>
              <a:gd name="connsiteX73" fmla="*/ 6604298 w 11904055"/>
              <a:gd name="connsiteY73" fmla="*/ 423088 h 3602353"/>
              <a:gd name="connsiteX74" fmla="*/ 6896315 w 11904055"/>
              <a:gd name="connsiteY74" fmla="*/ 289347 h 3602353"/>
              <a:gd name="connsiteX75" fmla="*/ 8134781 w 11904055"/>
              <a:gd name="connsiteY75" fmla="*/ 587 h 3602353"/>
              <a:gd name="connsiteX76" fmla="*/ 8322169 w 11904055"/>
              <a:gd name="connsiteY76" fmla="*/ 70304 h 3602353"/>
              <a:gd name="connsiteX77" fmla="*/ 8386192 w 11904055"/>
              <a:gd name="connsiteY77" fmla="*/ 549710 h 3602353"/>
              <a:gd name="connsiteX78" fmla="*/ 6052827 w 11904055"/>
              <a:gd name="connsiteY78" fmla="*/ 3602352 h 3602353"/>
              <a:gd name="connsiteX79" fmla="*/ 5191892 w 11904055"/>
              <a:gd name="connsiteY79" fmla="*/ 3602352 h 3602353"/>
              <a:gd name="connsiteX80" fmla="*/ 7842765 w 11904055"/>
              <a:gd name="connsiteY80" fmla="*/ 134328 h 3602353"/>
              <a:gd name="connsiteX81" fmla="*/ 8134781 w 11904055"/>
              <a:gd name="connsiteY81" fmla="*/ 587 h 360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1904055" h="3602353">
                <a:moveTo>
                  <a:pt x="11582341" y="2503750"/>
                </a:moveTo>
                <a:cubicBezTo>
                  <a:pt x="11648102" y="2507602"/>
                  <a:pt x="11713456" y="2530454"/>
                  <a:pt x="11769730" y="2573468"/>
                </a:cubicBezTo>
                <a:cubicBezTo>
                  <a:pt x="11919793" y="2688173"/>
                  <a:pt x="11948456" y="2902810"/>
                  <a:pt x="11833752" y="3052873"/>
                </a:cubicBezTo>
                <a:lnTo>
                  <a:pt x="11413744" y="3602352"/>
                </a:lnTo>
                <a:lnTo>
                  <a:pt x="10552808" y="3602352"/>
                </a:lnTo>
                <a:lnTo>
                  <a:pt x="11290325" y="2637490"/>
                </a:lnTo>
                <a:cubicBezTo>
                  <a:pt x="11362015" y="2543701"/>
                  <a:pt x="11472742" y="2497333"/>
                  <a:pt x="11582341" y="2503750"/>
                </a:cubicBezTo>
                <a:close/>
                <a:moveTo>
                  <a:pt x="10782012" y="2174396"/>
                </a:moveTo>
                <a:cubicBezTo>
                  <a:pt x="10847772" y="2178246"/>
                  <a:pt x="10913126" y="2201099"/>
                  <a:pt x="10969399" y="2244113"/>
                </a:cubicBezTo>
                <a:cubicBezTo>
                  <a:pt x="11119462" y="2358818"/>
                  <a:pt x="11148126" y="2573455"/>
                  <a:pt x="11033422" y="2723518"/>
                </a:cubicBezTo>
                <a:lnTo>
                  <a:pt x="10361662" y="3602352"/>
                </a:lnTo>
                <a:lnTo>
                  <a:pt x="9500727" y="3602352"/>
                </a:lnTo>
                <a:lnTo>
                  <a:pt x="10489995" y="2308135"/>
                </a:lnTo>
                <a:cubicBezTo>
                  <a:pt x="10561685" y="2214346"/>
                  <a:pt x="10672411" y="2167978"/>
                  <a:pt x="10782012" y="2174396"/>
                </a:cubicBezTo>
                <a:close/>
                <a:moveTo>
                  <a:pt x="1691966" y="1637118"/>
                </a:moveTo>
                <a:cubicBezTo>
                  <a:pt x="1757726" y="1640968"/>
                  <a:pt x="1823080" y="1663822"/>
                  <a:pt x="1879354" y="1706836"/>
                </a:cubicBezTo>
                <a:cubicBezTo>
                  <a:pt x="2029417" y="1821540"/>
                  <a:pt x="2058080" y="2036178"/>
                  <a:pt x="1943376" y="2186241"/>
                </a:cubicBezTo>
                <a:lnTo>
                  <a:pt x="860935" y="3602352"/>
                </a:lnTo>
                <a:lnTo>
                  <a:pt x="0" y="3602352"/>
                </a:lnTo>
                <a:lnTo>
                  <a:pt x="0" y="3602351"/>
                </a:lnTo>
                <a:lnTo>
                  <a:pt x="1399949" y="1770858"/>
                </a:lnTo>
                <a:cubicBezTo>
                  <a:pt x="1471639" y="1677069"/>
                  <a:pt x="1582366" y="1630701"/>
                  <a:pt x="1691966" y="1637118"/>
                </a:cubicBezTo>
                <a:close/>
                <a:moveTo>
                  <a:pt x="8108140" y="1412767"/>
                </a:moveTo>
                <a:cubicBezTo>
                  <a:pt x="8173900" y="1416618"/>
                  <a:pt x="8239254" y="1439471"/>
                  <a:pt x="8295528" y="1482484"/>
                </a:cubicBezTo>
                <a:cubicBezTo>
                  <a:pt x="8445591" y="1597188"/>
                  <a:pt x="8474254" y="1811827"/>
                  <a:pt x="8359550" y="1961890"/>
                </a:cubicBezTo>
                <a:lnTo>
                  <a:pt x="7105620" y="3602352"/>
                </a:lnTo>
                <a:lnTo>
                  <a:pt x="6244685" y="3602352"/>
                </a:lnTo>
                <a:lnTo>
                  <a:pt x="7816123" y="1546506"/>
                </a:lnTo>
                <a:cubicBezTo>
                  <a:pt x="7887814" y="1452716"/>
                  <a:pt x="7998540" y="1406349"/>
                  <a:pt x="8108140" y="1412767"/>
                </a:cubicBezTo>
                <a:close/>
                <a:moveTo>
                  <a:pt x="9385014" y="1161427"/>
                </a:moveTo>
                <a:cubicBezTo>
                  <a:pt x="9450774" y="1165277"/>
                  <a:pt x="9516128" y="1188130"/>
                  <a:pt x="9572402" y="1231145"/>
                </a:cubicBezTo>
                <a:cubicBezTo>
                  <a:pt x="9722465" y="1345849"/>
                  <a:pt x="9751129" y="1560486"/>
                  <a:pt x="9636423" y="1710549"/>
                </a:cubicBezTo>
                <a:lnTo>
                  <a:pt x="8190375" y="3602352"/>
                </a:lnTo>
                <a:lnTo>
                  <a:pt x="7329441" y="3602352"/>
                </a:lnTo>
                <a:lnTo>
                  <a:pt x="9092997" y="1295167"/>
                </a:lnTo>
                <a:cubicBezTo>
                  <a:pt x="9164687" y="1201377"/>
                  <a:pt x="9275414" y="1155009"/>
                  <a:pt x="9385014" y="1161427"/>
                </a:cubicBezTo>
                <a:close/>
                <a:moveTo>
                  <a:pt x="3104652" y="1140248"/>
                </a:moveTo>
                <a:cubicBezTo>
                  <a:pt x="3170412" y="1144098"/>
                  <a:pt x="3235766" y="1166952"/>
                  <a:pt x="3292040" y="1209966"/>
                </a:cubicBezTo>
                <a:cubicBezTo>
                  <a:pt x="3442103" y="1324671"/>
                  <a:pt x="3470767" y="1539308"/>
                  <a:pt x="3356063" y="1689371"/>
                </a:cubicBezTo>
                <a:lnTo>
                  <a:pt x="1893826" y="3602352"/>
                </a:lnTo>
                <a:lnTo>
                  <a:pt x="1032889" y="3602352"/>
                </a:lnTo>
                <a:lnTo>
                  <a:pt x="2812635" y="1273988"/>
                </a:lnTo>
                <a:cubicBezTo>
                  <a:pt x="2884326" y="1180199"/>
                  <a:pt x="2995052" y="1133831"/>
                  <a:pt x="3104652" y="1140248"/>
                </a:cubicBezTo>
                <a:close/>
                <a:moveTo>
                  <a:pt x="10527184" y="1087492"/>
                </a:moveTo>
                <a:cubicBezTo>
                  <a:pt x="10592944" y="1091342"/>
                  <a:pt x="10658298" y="1114195"/>
                  <a:pt x="10714572" y="1157209"/>
                </a:cubicBezTo>
                <a:cubicBezTo>
                  <a:pt x="10864635" y="1271913"/>
                  <a:pt x="10893299" y="1486551"/>
                  <a:pt x="10778593" y="1636614"/>
                </a:cubicBezTo>
                <a:lnTo>
                  <a:pt x="9276031" y="3602352"/>
                </a:lnTo>
                <a:lnTo>
                  <a:pt x="8415095" y="3602352"/>
                </a:lnTo>
                <a:lnTo>
                  <a:pt x="10235167" y="1221231"/>
                </a:lnTo>
                <a:cubicBezTo>
                  <a:pt x="10306857" y="1127442"/>
                  <a:pt x="10417583" y="1081074"/>
                  <a:pt x="10527184" y="1087492"/>
                </a:cubicBezTo>
                <a:close/>
                <a:moveTo>
                  <a:pt x="4425492" y="821528"/>
                </a:moveTo>
                <a:cubicBezTo>
                  <a:pt x="4491251" y="825379"/>
                  <a:pt x="4556607" y="848231"/>
                  <a:pt x="4612880" y="891246"/>
                </a:cubicBezTo>
                <a:cubicBezTo>
                  <a:pt x="4762943" y="1005950"/>
                  <a:pt x="4791607" y="1220588"/>
                  <a:pt x="4676903" y="1370650"/>
                </a:cubicBezTo>
                <a:lnTo>
                  <a:pt x="2971045" y="3602352"/>
                </a:lnTo>
                <a:lnTo>
                  <a:pt x="2228075" y="3602352"/>
                </a:lnTo>
                <a:lnTo>
                  <a:pt x="2235176" y="3482988"/>
                </a:lnTo>
                <a:cubicBezTo>
                  <a:pt x="2246274" y="3439971"/>
                  <a:pt x="2265990" y="3398420"/>
                  <a:pt x="2294666" y="3360904"/>
                </a:cubicBezTo>
                <a:lnTo>
                  <a:pt x="4133476" y="955268"/>
                </a:lnTo>
                <a:cubicBezTo>
                  <a:pt x="4205166" y="861479"/>
                  <a:pt x="4315892" y="815111"/>
                  <a:pt x="4425492" y="821528"/>
                </a:cubicBezTo>
                <a:close/>
                <a:moveTo>
                  <a:pt x="5787281" y="372647"/>
                </a:moveTo>
                <a:cubicBezTo>
                  <a:pt x="5853041" y="376498"/>
                  <a:pt x="5918396" y="399351"/>
                  <a:pt x="5974669" y="442365"/>
                </a:cubicBezTo>
                <a:cubicBezTo>
                  <a:pt x="6124732" y="557070"/>
                  <a:pt x="6153396" y="771707"/>
                  <a:pt x="6038692" y="921770"/>
                </a:cubicBezTo>
                <a:lnTo>
                  <a:pt x="3989720" y="3602352"/>
                </a:lnTo>
                <a:lnTo>
                  <a:pt x="3227852" y="3602353"/>
                </a:lnTo>
                <a:lnTo>
                  <a:pt x="3233358" y="3509800"/>
                </a:lnTo>
                <a:cubicBezTo>
                  <a:pt x="3244456" y="3466782"/>
                  <a:pt x="3264173" y="3425231"/>
                  <a:pt x="3292848" y="3387715"/>
                </a:cubicBezTo>
                <a:lnTo>
                  <a:pt x="5495264" y="506388"/>
                </a:lnTo>
                <a:cubicBezTo>
                  <a:pt x="5566956" y="412598"/>
                  <a:pt x="5677682" y="366230"/>
                  <a:pt x="5787281" y="372647"/>
                </a:cubicBezTo>
                <a:close/>
                <a:moveTo>
                  <a:pt x="6896315" y="289347"/>
                </a:moveTo>
                <a:cubicBezTo>
                  <a:pt x="6962075" y="293197"/>
                  <a:pt x="7027430" y="316050"/>
                  <a:pt x="7083704" y="359064"/>
                </a:cubicBezTo>
                <a:cubicBezTo>
                  <a:pt x="7233766" y="473768"/>
                  <a:pt x="7262430" y="688406"/>
                  <a:pt x="7147725" y="838469"/>
                </a:cubicBezTo>
                <a:lnTo>
                  <a:pt x="5035081" y="3602353"/>
                </a:lnTo>
                <a:lnTo>
                  <a:pt x="4174147" y="3602352"/>
                </a:lnTo>
                <a:lnTo>
                  <a:pt x="6604298" y="423088"/>
                </a:lnTo>
                <a:cubicBezTo>
                  <a:pt x="6675989" y="329298"/>
                  <a:pt x="6786715" y="282930"/>
                  <a:pt x="6896315" y="289347"/>
                </a:cubicBezTo>
                <a:close/>
                <a:moveTo>
                  <a:pt x="8134781" y="587"/>
                </a:moveTo>
                <a:cubicBezTo>
                  <a:pt x="8200542" y="4437"/>
                  <a:pt x="8265896" y="27291"/>
                  <a:pt x="8322169" y="70304"/>
                </a:cubicBezTo>
                <a:cubicBezTo>
                  <a:pt x="8472232" y="185009"/>
                  <a:pt x="8500896" y="399647"/>
                  <a:pt x="8386192" y="549710"/>
                </a:cubicBezTo>
                <a:lnTo>
                  <a:pt x="6052827" y="3602352"/>
                </a:lnTo>
                <a:lnTo>
                  <a:pt x="5191892" y="3602352"/>
                </a:lnTo>
                <a:lnTo>
                  <a:pt x="7842765" y="134328"/>
                </a:lnTo>
                <a:cubicBezTo>
                  <a:pt x="7914455" y="40538"/>
                  <a:pt x="8025182" y="-5830"/>
                  <a:pt x="8134781" y="587"/>
                </a:cubicBez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a:t>Your Picture Here</a:t>
            </a:r>
            <a:endParaRPr lang="ko-KR" altLang="en-US"/>
          </a:p>
        </p:txBody>
      </p:sp>
    </p:spTree>
    <p:extLst>
      <p:ext uri="{BB962C8B-B14F-4D97-AF65-F5344CB8AC3E}">
        <p14:creationId xmlns:p14="http://schemas.microsoft.com/office/powerpoint/2010/main" val="324665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grpSp>
        <p:nvGrpSpPr>
          <p:cNvPr id="80" name="Group 79"/>
          <p:cNvGrpSpPr/>
          <p:nvPr/>
        </p:nvGrpSpPr>
        <p:grpSpPr>
          <a:xfrm>
            <a:off x="-417513" y="0"/>
            <a:ext cx="12584114" cy="6853238"/>
            <a:chOff x="-417513" y="0"/>
            <a:chExt cx="12584114" cy="6853238"/>
          </a:xfrm>
        </p:grpSpPr>
        <p:sp>
          <p:nvSpPr>
            <p:cNvPr id="81"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7" name="Group 26"/>
          <p:cNvGrpSpPr/>
          <p:nvPr/>
        </p:nvGrpSpPr>
        <p:grpSpPr>
          <a:xfrm>
            <a:off x="800144" y="1699589"/>
            <a:ext cx="3674476" cy="3470421"/>
            <a:chOff x="697883" y="1816768"/>
            <a:chExt cx="3674476" cy="3470421"/>
          </a:xfrm>
        </p:grpSpPr>
        <p:sp>
          <p:nvSpPr>
            <p:cNvPr id="28" name="Rectangle 27"/>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49925"/>
            <a:ext cx="3498979" cy="2456442"/>
          </a:xfrm>
        </p:spPr>
        <p:txBody>
          <a:bodyPr/>
          <a:lstStyle>
            <a:lvl1pPr>
              <a:defRPr>
                <a:solidFill>
                  <a:srgbClr val="FFFEFF"/>
                </a:solidFill>
              </a:defRPr>
            </a:lvl1pPr>
          </a:lstStyle>
          <a:p>
            <a:r>
              <a:rPr lang="it-IT"/>
              <a:t>Fare clic per modificare lo stile del titolo dello schema</a:t>
            </a:r>
            <a:endParaRPr lang="en-US"/>
          </a:p>
        </p:txBody>
      </p:sp>
      <p:sp>
        <p:nvSpPr>
          <p:cNvPr id="3" name="Content Placeholder 2"/>
          <p:cNvSpPr>
            <a:spLocks noGrp="1"/>
          </p:cNvSpPr>
          <p:nvPr>
            <p:ph idx="1"/>
          </p:nvPr>
        </p:nvSpPr>
        <p:spPr>
          <a:xfrm>
            <a:off x="5118447" y="803186"/>
            <a:ext cx="6281873" cy="5248622"/>
          </a:xfrm>
        </p:spPr>
        <p:txBody>
          <a:bodyPr anchor="ct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10"/>
          </p:nvPr>
        </p:nvSpPr>
        <p:spPr/>
        <p:txBody>
          <a:bodyPr/>
          <a:lstStyle/>
          <a:p>
            <a:fld id="{DE133CBC-40CD-864B-A9C8-ED08FDF98E3D}" type="datetimeFigureOut">
              <a:rPr lang="it-IT" smtClean="0"/>
              <a:t>12/04/2021</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32516842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grpSp>
        <p:nvGrpSpPr>
          <p:cNvPr id="77" name="Group 76"/>
          <p:cNvGrpSpPr/>
          <p:nvPr/>
        </p:nvGrpSpPr>
        <p:grpSpPr>
          <a:xfrm>
            <a:off x="-329674" y="-59376"/>
            <a:ext cx="12515851" cy="6923798"/>
            <a:chOff x="-329674" y="-51881"/>
            <a:chExt cx="12515851" cy="6923798"/>
          </a:xfrm>
        </p:grpSpPr>
        <p:sp>
          <p:nvSpPr>
            <p:cNvPr id="78"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3259545" y="1186483"/>
            <a:ext cx="5666145" cy="4477933"/>
            <a:chOff x="3259545" y="1186483"/>
            <a:chExt cx="5666145" cy="4477933"/>
          </a:xfrm>
        </p:grpSpPr>
        <p:sp>
          <p:nvSpPr>
            <p:cNvPr id="99" name="Rectangle 98"/>
            <p:cNvSpPr/>
            <p:nvPr/>
          </p:nvSpPr>
          <p:spPr>
            <a:xfrm>
              <a:off x="3259545" y="1186483"/>
              <a:ext cx="5657881"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0" name="Isosceles Triangle 39"/>
            <p:cNvSpPr/>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1" name="Rectangle 100"/>
            <p:cNvSpPr/>
            <p:nvPr/>
          </p:nvSpPr>
          <p:spPr>
            <a:xfrm>
              <a:off x="3259545" y="1991156"/>
              <a:ext cx="5666145"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44216" y="2074730"/>
            <a:ext cx="5490224" cy="1689390"/>
          </a:xfrm>
        </p:spPr>
        <p:txBody>
          <a:bodyPr bIns="0" anchor="b">
            <a:normAutofit/>
          </a:bodyPr>
          <a:lstStyle>
            <a:lvl1pPr algn="ctr">
              <a:defRPr sz="4400">
                <a:solidFill>
                  <a:srgbClr val="FFFEFF"/>
                </a:solidFill>
              </a:defRPr>
            </a:lvl1pPr>
          </a:lstStyle>
          <a:p>
            <a:r>
              <a:rPr lang="it-IT"/>
              <a:t>Fare clic per modificare lo stile del titolo dello schema</a:t>
            </a:r>
            <a:endParaRPr lang="en-US"/>
          </a:p>
        </p:txBody>
      </p:sp>
      <p:sp>
        <p:nvSpPr>
          <p:cNvPr id="3" name="Text Placeholder 2"/>
          <p:cNvSpPr>
            <a:spLocks noGrp="1"/>
          </p:cNvSpPr>
          <p:nvPr>
            <p:ph type="body" idx="1"/>
          </p:nvPr>
        </p:nvSpPr>
        <p:spPr>
          <a:xfrm>
            <a:off x="3344215" y="3846851"/>
            <a:ext cx="5490223" cy="1383770"/>
          </a:xfrm>
        </p:spPr>
        <p:txBody>
          <a:bodyPr tIns="0">
            <a:normAutofit/>
          </a:bodyPr>
          <a:lstStyle>
            <a:lvl1pPr marL="0" indent="0" algn="ctr">
              <a:buNone/>
              <a:defRPr sz="1800">
                <a:solidFill>
                  <a:srgbClr val="FFFEFF"/>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a:xfrm>
            <a:off x="804672" y="320040"/>
            <a:ext cx="3657600" cy="320040"/>
          </a:xfrm>
        </p:spPr>
        <p:txBody>
          <a:bodyPr/>
          <a:lstStyle/>
          <a:p>
            <a:fld id="{DE133CBC-40CD-864B-A9C8-ED08FDF98E3D}" type="datetimeFigureOut">
              <a:rPr lang="it-IT" smtClean="0"/>
              <a:t>12/04/2021</a:t>
            </a:fld>
            <a:endParaRPr lang="it-IT"/>
          </a:p>
        </p:txBody>
      </p:sp>
      <p:sp>
        <p:nvSpPr>
          <p:cNvPr id="5" name="Footer Placeholder 4"/>
          <p:cNvSpPr>
            <a:spLocks noGrp="1"/>
          </p:cNvSpPr>
          <p:nvPr>
            <p:ph type="ftr" sz="quarter" idx="11"/>
          </p:nvPr>
        </p:nvSpPr>
        <p:spPr>
          <a:xfrm>
            <a:off x="804672" y="6227064"/>
            <a:ext cx="10588752" cy="320040"/>
          </a:xfrm>
        </p:spPr>
        <p:txBody>
          <a:bodyPr/>
          <a:lstStyle>
            <a:lvl1pPr algn="ctr">
              <a:defRPr/>
            </a:lvl1pPr>
          </a:lstStyle>
          <a:p>
            <a:endParaRPr lang="it-IT"/>
          </a:p>
        </p:txBody>
      </p:sp>
      <p:sp>
        <p:nvSpPr>
          <p:cNvPr id="6" name="Slide Number Placeholder 5"/>
          <p:cNvSpPr>
            <a:spLocks noGrp="1"/>
          </p:cNvSpPr>
          <p:nvPr>
            <p:ph type="sldNum" sz="quarter" idx="12"/>
          </p:nvPr>
        </p:nvSpPr>
        <p:spPr>
          <a:xfrm>
            <a:off x="10469880" y="320040"/>
            <a:ext cx="914400" cy="320040"/>
          </a:xfrm>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986867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grpSp>
        <p:nvGrpSpPr>
          <p:cNvPr id="37" name="Group 36"/>
          <p:cNvGrpSpPr/>
          <p:nvPr/>
        </p:nvGrpSpPr>
        <p:grpSpPr>
          <a:xfrm>
            <a:off x="-417513" y="0"/>
            <a:ext cx="12584114" cy="6853238"/>
            <a:chOff x="-417513" y="0"/>
            <a:chExt cx="12584114" cy="6853238"/>
          </a:xfrm>
        </p:grpSpPr>
        <p:sp>
          <p:nvSpPr>
            <p:cNvPr id="3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00144" y="1699589"/>
            <a:ext cx="3674476" cy="3470421"/>
            <a:chOff x="697883" y="1816768"/>
            <a:chExt cx="3674476" cy="3470421"/>
          </a:xfrm>
        </p:grpSpPr>
        <p:sp>
          <p:nvSpPr>
            <p:cNvPr id="60" name="Rectangle 59"/>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0" y="2339669"/>
            <a:ext cx="3500828" cy="2470065"/>
          </a:xfrm>
        </p:spPr>
        <p:txBody>
          <a:bodyPr lIns="91440" tIns="91440" rIns="91440" bIns="91440"/>
          <a:lstStyle>
            <a:lvl1pPr>
              <a:defRPr>
                <a:solidFill>
                  <a:srgbClr val="FFFEFF"/>
                </a:solidFill>
              </a:defRPr>
            </a:lvl1pPr>
          </a:lstStyle>
          <a:p>
            <a:r>
              <a:rPr lang="it-IT"/>
              <a:t>Fare clic per modificare lo stile del titolo dello schema</a:t>
            </a:r>
            <a:endParaRPr lang="en-US"/>
          </a:p>
        </p:txBody>
      </p:sp>
      <p:sp>
        <p:nvSpPr>
          <p:cNvPr id="3" name="Content Placeholder 2"/>
          <p:cNvSpPr>
            <a:spLocks noGrp="1"/>
          </p:cNvSpPr>
          <p:nvPr>
            <p:ph sz="half" idx="1"/>
          </p:nvPr>
        </p:nvSpPr>
        <p:spPr>
          <a:xfrm>
            <a:off x="5120878" y="803187"/>
            <a:ext cx="6269591" cy="2382651"/>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Content Placeholder 3"/>
          <p:cNvSpPr>
            <a:spLocks noGrp="1"/>
          </p:cNvSpPr>
          <p:nvPr>
            <p:ph sz="half" idx="2"/>
          </p:nvPr>
        </p:nvSpPr>
        <p:spPr>
          <a:xfrm>
            <a:off x="5118447" y="3672162"/>
            <a:ext cx="6272022" cy="2383586"/>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Date Placeholder 4"/>
          <p:cNvSpPr>
            <a:spLocks noGrp="1"/>
          </p:cNvSpPr>
          <p:nvPr>
            <p:ph type="dt" sz="half" idx="10"/>
          </p:nvPr>
        </p:nvSpPr>
        <p:spPr>
          <a:xfrm>
            <a:off x="804672" y="320040"/>
            <a:ext cx="3657600" cy="320040"/>
          </a:xfrm>
        </p:spPr>
        <p:txBody>
          <a:bodyPr/>
          <a:lstStyle/>
          <a:p>
            <a:fld id="{DE133CBC-40CD-864B-A9C8-ED08FDF98E3D}" type="datetimeFigureOut">
              <a:rPr lang="it-IT" smtClean="0"/>
              <a:t>12/04/2021</a:t>
            </a:fld>
            <a:endParaRPr lang="it-IT"/>
          </a:p>
        </p:txBody>
      </p:sp>
      <p:sp>
        <p:nvSpPr>
          <p:cNvPr id="6" name="Footer Placeholder 5"/>
          <p:cNvSpPr>
            <a:spLocks noGrp="1"/>
          </p:cNvSpPr>
          <p:nvPr>
            <p:ph type="ftr" sz="quarter" idx="11"/>
          </p:nvPr>
        </p:nvSpPr>
        <p:spPr>
          <a:xfrm>
            <a:off x="804672" y="6227064"/>
            <a:ext cx="10588752" cy="320040"/>
          </a:xfrm>
        </p:spPr>
        <p:txBody>
          <a:bodyPr/>
          <a:lstStyle/>
          <a:p>
            <a:endParaRPr lang="it-IT"/>
          </a:p>
        </p:txBody>
      </p:sp>
      <p:sp>
        <p:nvSpPr>
          <p:cNvPr id="7" name="Slide Number Placeholder 6"/>
          <p:cNvSpPr>
            <a:spLocks noGrp="1"/>
          </p:cNvSpPr>
          <p:nvPr>
            <p:ph type="sldNum" sz="quarter" idx="12"/>
          </p:nvPr>
        </p:nvSpPr>
        <p:spPr>
          <a:xfrm>
            <a:off x="10469880" y="320040"/>
            <a:ext cx="914400" cy="320040"/>
          </a:xfrm>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1258325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grpSp>
        <p:nvGrpSpPr>
          <p:cNvPr id="39" name="Group 38"/>
          <p:cNvGrpSpPr/>
          <p:nvPr/>
        </p:nvGrpSpPr>
        <p:grpSpPr>
          <a:xfrm>
            <a:off x="-417513" y="0"/>
            <a:ext cx="12584114" cy="6853238"/>
            <a:chOff x="-417513" y="0"/>
            <a:chExt cx="12584114" cy="6853238"/>
          </a:xfrm>
        </p:grpSpPr>
        <p:sp>
          <p:nvSpPr>
            <p:cNvPr id="40"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6"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7"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1" name="Group 60"/>
          <p:cNvGrpSpPr/>
          <p:nvPr/>
        </p:nvGrpSpPr>
        <p:grpSpPr>
          <a:xfrm>
            <a:off x="800144" y="1699589"/>
            <a:ext cx="3674476" cy="3470421"/>
            <a:chOff x="697883" y="1816768"/>
            <a:chExt cx="3674476" cy="3470421"/>
          </a:xfrm>
        </p:grpSpPr>
        <p:sp>
          <p:nvSpPr>
            <p:cNvPr id="62" name="Rectangle 6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Rectangle 63"/>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9001" y="2363915"/>
            <a:ext cx="3500828" cy="2460497"/>
          </a:xfrm>
        </p:spPr>
        <p:txBody>
          <a:bodyPr lIns="91440" tIns="91440" rIns="91440" bIns="91440"/>
          <a:lstStyle>
            <a:lvl1pPr>
              <a:defRPr>
                <a:solidFill>
                  <a:srgbClr val="FFFEFF"/>
                </a:solidFill>
              </a:defRPr>
            </a:lvl1pPr>
          </a:lstStyle>
          <a:p>
            <a:r>
              <a:rPr lang="it-IT"/>
              <a:t>Fare clic per modificare lo stile del titolo dello schema</a:t>
            </a:r>
            <a:endParaRPr lang="en-US"/>
          </a:p>
        </p:txBody>
      </p:sp>
      <p:sp>
        <p:nvSpPr>
          <p:cNvPr id="3" name="Text Placeholder 2"/>
          <p:cNvSpPr>
            <a:spLocks noGrp="1"/>
          </p:cNvSpPr>
          <p:nvPr>
            <p:ph type="body" idx="1"/>
          </p:nvPr>
        </p:nvSpPr>
        <p:spPr>
          <a:xfrm>
            <a:off x="5125137" y="803185"/>
            <a:ext cx="6265088"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5125305" y="1488985"/>
            <a:ext cx="6264350" cy="1696853"/>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5" name="Text Placeholder 4"/>
          <p:cNvSpPr>
            <a:spLocks noGrp="1"/>
          </p:cNvSpPr>
          <p:nvPr>
            <p:ph type="body" sz="quarter" idx="3"/>
          </p:nvPr>
        </p:nvSpPr>
        <p:spPr>
          <a:xfrm>
            <a:off x="5118653" y="3665887"/>
            <a:ext cx="6264414" cy="685800"/>
          </a:xfrm>
        </p:spPr>
        <p:txBody>
          <a:bodyPr anchor="ctr">
            <a:noAutofit/>
          </a:bodyPr>
          <a:lstStyle>
            <a:lvl1pPr marL="0" indent="0" algn="l">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5118447" y="4351687"/>
            <a:ext cx="6265588" cy="1704060"/>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7" name="Date Placeholder 6"/>
          <p:cNvSpPr>
            <a:spLocks noGrp="1"/>
          </p:cNvSpPr>
          <p:nvPr>
            <p:ph type="dt" sz="half" idx="10"/>
          </p:nvPr>
        </p:nvSpPr>
        <p:spPr>
          <a:xfrm>
            <a:off x="804672" y="320040"/>
            <a:ext cx="3657600" cy="320040"/>
          </a:xfrm>
        </p:spPr>
        <p:txBody>
          <a:bodyPr/>
          <a:lstStyle/>
          <a:p>
            <a:fld id="{DE133CBC-40CD-864B-A9C8-ED08FDF98E3D}" type="datetimeFigureOut">
              <a:rPr lang="it-IT" smtClean="0"/>
              <a:t>12/04/2021</a:t>
            </a:fld>
            <a:endParaRPr lang="it-IT"/>
          </a:p>
        </p:txBody>
      </p:sp>
      <p:sp>
        <p:nvSpPr>
          <p:cNvPr id="8" name="Footer Placeholder 7"/>
          <p:cNvSpPr>
            <a:spLocks noGrp="1"/>
          </p:cNvSpPr>
          <p:nvPr>
            <p:ph type="ftr" sz="quarter" idx="11"/>
          </p:nvPr>
        </p:nvSpPr>
        <p:spPr>
          <a:xfrm>
            <a:off x="804672" y="6227064"/>
            <a:ext cx="10588752" cy="320040"/>
          </a:xfrm>
        </p:spPr>
        <p:txBody>
          <a:bodyPr/>
          <a:lstStyle/>
          <a:p>
            <a:endParaRPr lang="it-IT"/>
          </a:p>
        </p:txBody>
      </p:sp>
      <p:sp>
        <p:nvSpPr>
          <p:cNvPr id="9" name="Slide Number Placeholder 8"/>
          <p:cNvSpPr>
            <a:spLocks noGrp="1"/>
          </p:cNvSpPr>
          <p:nvPr>
            <p:ph type="sldNum" sz="quarter" idx="12"/>
          </p:nvPr>
        </p:nvSpPr>
        <p:spPr>
          <a:xfrm>
            <a:off x="10469880" y="320040"/>
            <a:ext cx="914400" cy="320040"/>
          </a:xfrm>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1728994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grpSp>
        <p:nvGrpSpPr>
          <p:cNvPr id="77" name="Group 76"/>
          <p:cNvGrpSpPr/>
          <p:nvPr/>
        </p:nvGrpSpPr>
        <p:grpSpPr>
          <a:xfrm>
            <a:off x="-417513" y="0"/>
            <a:ext cx="12584114" cy="6853238"/>
            <a:chOff x="-417513" y="0"/>
            <a:chExt cx="12584114" cy="6853238"/>
          </a:xfrm>
        </p:grpSpPr>
        <p:sp>
          <p:nvSpPr>
            <p:cNvPr id="78"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4"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5"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4" name="Group 23"/>
          <p:cNvGrpSpPr/>
          <p:nvPr/>
        </p:nvGrpSpPr>
        <p:grpSpPr>
          <a:xfrm>
            <a:off x="800144" y="1699589"/>
            <a:ext cx="3674476" cy="3470421"/>
            <a:chOff x="697883" y="1816768"/>
            <a:chExt cx="3674476" cy="3470421"/>
          </a:xfrm>
        </p:grpSpPr>
        <p:sp>
          <p:nvSpPr>
            <p:cNvPr id="25" name="Rectangle 24"/>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2" y="2349925"/>
            <a:ext cx="3501196" cy="2456442"/>
          </a:xfrm>
        </p:spPr>
        <p:txBody>
          <a:bodyPr/>
          <a:lstStyle>
            <a:lvl1pPr>
              <a:defRPr>
                <a:solidFill>
                  <a:srgbClr val="FFFEFF"/>
                </a:solidFill>
              </a:defRPr>
            </a:lvl1pPr>
          </a:lstStyle>
          <a:p>
            <a:r>
              <a:rPr lang="it-IT"/>
              <a:t>Fare clic per modificare lo stile del titolo dello schema</a:t>
            </a:r>
            <a:endParaRPr lang="en-US"/>
          </a:p>
        </p:txBody>
      </p:sp>
      <p:sp>
        <p:nvSpPr>
          <p:cNvPr id="3" name="Date Placeholder 2"/>
          <p:cNvSpPr>
            <a:spLocks noGrp="1"/>
          </p:cNvSpPr>
          <p:nvPr>
            <p:ph type="dt" sz="half" idx="10"/>
          </p:nvPr>
        </p:nvSpPr>
        <p:spPr/>
        <p:txBody>
          <a:bodyPr/>
          <a:lstStyle/>
          <a:p>
            <a:fld id="{DE133CBC-40CD-864B-A9C8-ED08FDF98E3D}" type="datetimeFigureOut">
              <a:rPr lang="it-IT" smtClean="0"/>
              <a:t>12/04/2021</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3039956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04672" y="320040"/>
            <a:ext cx="3657600" cy="320040"/>
          </a:xfrm>
        </p:spPr>
        <p:txBody>
          <a:bodyPr/>
          <a:lstStyle/>
          <a:p>
            <a:fld id="{DE133CBC-40CD-864B-A9C8-ED08FDF98E3D}" type="datetimeFigureOut">
              <a:rPr lang="it-IT" smtClean="0"/>
              <a:t>12/04/2021</a:t>
            </a:fld>
            <a:endParaRPr lang="it-IT"/>
          </a:p>
        </p:txBody>
      </p:sp>
      <p:sp>
        <p:nvSpPr>
          <p:cNvPr id="3" name="Footer Placeholder 2"/>
          <p:cNvSpPr>
            <a:spLocks noGrp="1"/>
          </p:cNvSpPr>
          <p:nvPr>
            <p:ph type="ftr" sz="quarter" idx="11"/>
          </p:nvPr>
        </p:nvSpPr>
        <p:spPr>
          <a:xfrm>
            <a:off x="804672" y="6227064"/>
            <a:ext cx="10588752" cy="320040"/>
          </a:xfrm>
        </p:spPr>
        <p:txBody>
          <a:bodyPr/>
          <a:lstStyle/>
          <a:p>
            <a:endParaRPr lang="it-IT"/>
          </a:p>
        </p:txBody>
      </p:sp>
      <p:sp>
        <p:nvSpPr>
          <p:cNvPr id="4" name="Slide Number Placeholder 3"/>
          <p:cNvSpPr>
            <a:spLocks noGrp="1"/>
          </p:cNvSpPr>
          <p:nvPr>
            <p:ph type="sldNum" sz="quarter" idx="12"/>
          </p:nvPr>
        </p:nvSpPr>
        <p:spPr>
          <a:xfrm>
            <a:off x="10469880" y="320040"/>
            <a:ext cx="914400" cy="320040"/>
          </a:xfrm>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2974938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grpSp>
        <p:nvGrpSpPr>
          <p:cNvPr id="74" name="Group 73"/>
          <p:cNvGrpSpPr/>
          <p:nvPr/>
        </p:nvGrpSpPr>
        <p:grpSpPr>
          <a:xfrm>
            <a:off x="-417513" y="0"/>
            <a:ext cx="12584114" cy="6853238"/>
            <a:chOff x="-417513" y="0"/>
            <a:chExt cx="12584114" cy="6853238"/>
          </a:xfrm>
        </p:grpSpPr>
        <p:sp>
          <p:nvSpPr>
            <p:cNvPr id="75" name="Freeform 5"/>
            <p:cNvSpPr/>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p:cNvSpPr/>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p:cNvSpPr/>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8"/>
            <p:cNvSpPr/>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9" name="Freeform 9"/>
            <p:cNvSpPr/>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10"/>
            <p:cNvSpPr/>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11"/>
            <p:cNvSpPr/>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p:cNvSpPr/>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p:cNvSpPr/>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4"/>
            <p:cNvSpPr/>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5"/>
            <p:cNvSpPr/>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6"/>
            <p:cNvSpPr/>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7"/>
            <p:cNvSpPr/>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p:cNvSpPr/>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p:cNvSpPr/>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p:cNvSpPr/>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1" name="Freeform 21"/>
            <p:cNvSpPr/>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2" name="Freeform 22"/>
            <p:cNvSpPr/>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23"/>
            <p:cNvSpPr/>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24"/>
            <p:cNvSpPr/>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5"/>
            <p:cNvSpPr/>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1" name="Group 20"/>
          <p:cNvGrpSpPr/>
          <p:nvPr/>
        </p:nvGrpSpPr>
        <p:grpSpPr>
          <a:xfrm>
            <a:off x="800144" y="1699589"/>
            <a:ext cx="3674476" cy="3470421"/>
            <a:chOff x="697883" y="1816768"/>
            <a:chExt cx="3674476" cy="3470421"/>
          </a:xfrm>
        </p:grpSpPr>
        <p:sp>
          <p:nvSpPr>
            <p:cNvPr id="22" name="Rectangle 21"/>
            <p:cNvSpPr/>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Isosceles Triangle 22"/>
            <p:cNvSpPr/>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p:cNvSpPr/>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888631" y="2352026"/>
            <a:ext cx="3501197" cy="1223298"/>
          </a:xfrm>
        </p:spPr>
        <p:txBody>
          <a:bodyPr bIns="0" anchor="b">
            <a:noAutofit/>
          </a:bodyPr>
          <a:lstStyle>
            <a:lvl1pPr algn="ctr">
              <a:defRPr sz="3200">
                <a:solidFill>
                  <a:srgbClr val="FFFEFF"/>
                </a:solidFill>
              </a:defRPr>
            </a:lvl1pPr>
          </a:lstStyle>
          <a:p>
            <a:r>
              <a:rPr lang="it-IT"/>
              <a:t>Fare clic per modificare lo stile del titolo dello schema</a:t>
            </a:r>
            <a:endParaRPr lang="en-US"/>
          </a:p>
        </p:txBody>
      </p:sp>
      <p:sp>
        <p:nvSpPr>
          <p:cNvPr id="3" name="Content Placeholder 2"/>
          <p:cNvSpPr>
            <a:spLocks noGrp="1"/>
          </p:cNvSpPr>
          <p:nvPr>
            <p:ph idx="1"/>
          </p:nvPr>
        </p:nvSpPr>
        <p:spPr>
          <a:xfrm>
            <a:off x="5109983" y="802809"/>
            <a:ext cx="6275035" cy="5249940"/>
          </a:xfrm>
        </p:spPr>
        <p:txBody>
          <a:bodyPr anchor="ct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Text Placeholder 3"/>
          <p:cNvSpPr>
            <a:spLocks noGrp="1"/>
          </p:cNvSpPr>
          <p:nvPr>
            <p:ph type="body" sz="half" idx="2"/>
          </p:nvPr>
        </p:nvSpPr>
        <p:spPr>
          <a:xfrm>
            <a:off x="888631" y="3580186"/>
            <a:ext cx="3501197" cy="1221164"/>
          </a:xfrm>
        </p:spPr>
        <p:txBody>
          <a:bodyPr/>
          <a:lstStyle>
            <a:lvl1pPr marL="0" indent="0" algn="ctr">
              <a:buNone/>
              <a:defRPr sz="16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p:txBody>
          <a:bodyPr/>
          <a:lstStyle/>
          <a:p>
            <a:fld id="{DE133CBC-40CD-864B-A9C8-ED08FDF98E3D}" type="datetimeFigureOut">
              <a:rPr lang="it-IT" smtClean="0"/>
              <a:t>12/04/2021</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3818567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grpSp>
        <p:nvGrpSpPr>
          <p:cNvPr id="73" name="Group 72"/>
          <p:cNvGrpSpPr/>
          <p:nvPr/>
        </p:nvGrpSpPr>
        <p:grpSpPr>
          <a:xfrm>
            <a:off x="-329674" y="-59376"/>
            <a:ext cx="12515851" cy="6923798"/>
            <a:chOff x="-329674" y="-51881"/>
            <a:chExt cx="12515851" cy="6923798"/>
          </a:xfrm>
        </p:grpSpPr>
        <p:sp>
          <p:nvSpPr>
            <p:cNvPr id="81" name="Freeform 5"/>
            <p:cNvSpPr/>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6"/>
            <p:cNvSpPr/>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7"/>
            <p:cNvSpPr/>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8"/>
            <p:cNvSpPr/>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9"/>
            <p:cNvSpPr/>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0"/>
            <p:cNvSpPr/>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1"/>
            <p:cNvSpPr/>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2"/>
            <p:cNvSpPr/>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3"/>
            <p:cNvSpPr/>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14"/>
            <p:cNvSpPr/>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5"/>
            <p:cNvSpPr/>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2" name="Freeform 16"/>
            <p:cNvSpPr/>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17"/>
            <p:cNvSpPr/>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8"/>
            <p:cNvSpPr/>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9"/>
            <p:cNvSpPr/>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0"/>
            <p:cNvSpPr/>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21"/>
            <p:cNvSpPr/>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22"/>
            <p:cNvSpPr/>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9" name="Freeform 23"/>
            <p:cNvSpPr/>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6" name="Group 75"/>
          <p:cNvGrpSpPr/>
          <p:nvPr/>
        </p:nvGrpSpPr>
        <p:grpSpPr>
          <a:xfrm>
            <a:off x="805336" y="1698331"/>
            <a:ext cx="5941540" cy="3470421"/>
            <a:chOff x="805336" y="1698331"/>
            <a:chExt cx="5941540" cy="3470421"/>
          </a:xfrm>
        </p:grpSpPr>
        <p:sp>
          <p:nvSpPr>
            <p:cNvPr id="77" name="Rectangle 76"/>
            <p:cNvSpPr/>
            <p:nvPr/>
          </p:nvSpPr>
          <p:spPr>
            <a:xfrm>
              <a:off x="805336" y="1698331"/>
              <a:ext cx="5941540"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 name="Isosceles Triangle 9"/>
            <p:cNvSpPr/>
            <p:nvPr/>
          </p:nvSpPr>
          <p:spPr>
            <a:xfrm rot="10800000">
              <a:off x="3618113"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805336" y="2274403"/>
              <a:ext cx="5941540"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43510" y="0"/>
            <a:ext cx="4648490" cy="6858000"/>
          </a:xfrm>
          <a:solidFill>
            <a:schemeClr val="bg1">
              <a:lumMod val="65000"/>
              <a:lumOff val="3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a:p>
        </p:txBody>
      </p:sp>
      <p:sp>
        <p:nvSpPr>
          <p:cNvPr id="2" name="Title 1"/>
          <p:cNvSpPr>
            <a:spLocks noGrp="1"/>
          </p:cNvSpPr>
          <p:nvPr>
            <p:ph type="title"/>
          </p:nvPr>
        </p:nvSpPr>
        <p:spPr>
          <a:xfrm>
            <a:off x="885443" y="2360255"/>
            <a:ext cx="5776646" cy="1178032"/>
          </a:xfrm>
        </p:spPr>
        <p:txBody>
          <a:bodyPr bIns="0" anchor="b">
            <a:normAutofit/>
          </a:bodyPr>
          <a:lstStyle>
            <a:lvl1pPr>
              <a:defRPr sz="3600">
                <a:solidFill>
                  <a:srgbClr val="FFFEFF"/>
                </a:solidFill>
              </a:defRPr>
            </a:lvl1pPr>
          </a:lstStyle>
          <a:p>
            <a:r>
              <a:rPr lang="it-IT"/>
              <a:t>Fare clic per modificare lo stile del titolo dello schema</a:t>
            </a:r>
            <a:endParaRPr lang="en-US"/>
          </a:p>
        </p:txBody>
      </p:sp>
      <p:sp>
        <p:nvSpPr>
          <p:cNvPr id="4" name="Text Placeholder 3"/>
          <p:cNvSpPr>
            <a:spLocks noGrp="1"/>
          </p:cNvSpPr>
          <p:nvPr>
            <p:ph type="body" sz="half" idx="2"/>
          </p:nvPr>
        </p:nvSpPr>
        <p:spPr>
          <a:xfrm>
            <a:off x="885443" y="3545012"/>
            <a:ext cx="5776646" cy="1274198"/>
          </a:xfrm>
        </p:spPr>
        <p:txBody>
          <a:bodyPr>
            <a:normAutofit/>
          </a:bodyPr>
          <a:lstStyle>
            <a:lvl1pPr marL="0" indent="0" algn="ctr">
              <a:buNone/>
              <a:defRPr sz="1800">
                <a:solidFill>
                  <a:srgbClr val="FFFE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Date Placeholder 4"/>
          <p:cNvSpPr>
            <a:spLocks noGrp="1"/>
          </p:cNvSpPr>
          <p:nvPr>
            <p:ph type="dt" sz="half" idx="10"/>
          </p:nvPr>
        </p:nvSpPr>
        <p:spPr>
          <a:xfrm>
            <a:off x="804672" y="320040"/>
            <a:ext cx="3657600" cy="320040"/>
          </a:xfrm>
        </p:spPr>
        <p:txBody>
          <a:bodyPr/>
          <a:lstStyle/>
          <a:p>
            <a:fld id="{DE133CBC-40CD-864B-A9C8-ED08FDF98E3D}" type="datetimeFigureOut">
              <a:rPr lang="it-IT" smtClean="0"/>
              <a:t>12/04/2021</a:t>
            </a:fld>
            <a:endParaRPr lang="it-IT"/>
          </a:p>
        </p:txBody>
      </p:sp>
      <p:sp>
        <p:nvSpPr>
          <p:cNvPr id="6" name="Footer Placeholder 5"/>
          <p:cNvSpPr>
            <a:spLocks noGrp="1"/>
          </p:cNvSpPr>
          <p:nvPr>
            <p:ph type="ftr" sz="quarter" idx="11"/>
          </p:nvPr>
        </p:nvSpPr>
        <p:spPr>
          <a:xfrm>
            <a:off x="804672" y="6227064"/>
            <a:ext cx="5942203" cy="320040"/>
          </a:xfrm>
        </p:spPr>
        <p:txBody>
          <a:bodyPr/>
          <a:lstStyle/>
          <a:p>
            <a:endParaRPr lang="it-IT"/>
          </a:p>
        </p:txBody>
      </p:sp>
      <p:sp>
        <p:nvSpPr>
          <p:cNvPr id="7" name="Slide Number Placeholder 6"/>
          <p:cNvSpPr>
            <a:spLocks noGrp="1"/>
          </p:cNvSpPr>
          <p:nvPr>
            <p:ph type="sldNum" sz="quarter" idx="12"/>
          </p:nvPr>
        </p:nvSpPr>
        <p:spPr>
          <a:xfrm>
            <a:off x="5828377" y="320040"/>
            <a:ext cx="914400" cy="320040"/>
          </a:xfrm>
        </p:spPr>
        <p:txBody>
          <a:bodyPr/>
          <a:lstStyle/>
          <a:p>
            <a:fld id="{E1F249F2-678F-914F-B791-5372C7C01D9D}" type="slidenum">
              <a:rPr lang="it-IT" smtClean="0"/>
              <a:t>‹#›</a:t>
            </a:fld>
            <a:endParaRPr lang="it-IT"/>
          </a:p>
        </p:txBody>
      </p:sp>
    </p:spTree>
    <p:extLst>
      <p:ext uri="{BB962C8B-B14F-4D97-AF65-F5344CB8AC3E}">
        <p14:creationId xmlns:p14="http://schemas.microsoft.com/office/powerpoint/2010/main" val="19725047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it-IT"/>
              <a:t>Fare clic per modificare lo stile del titolo dello schema</a:t>
            </a:r>
            <a:endParaRPr lang="en-US"/>
          </a:p>
        </p:txBody>
      </p:sp>
      <p:sp>
        <p:nvSpPr>
          <p:cNvPr id="3" name="Text Placeholder 2"/>
          <p:cNvSpPr>
            <a:spLocks noGrp="1"/>
          </p:cNvSpPr>
          <p:nvPr>
            <p:ph type="body" idx="1"/>
          </p:nvPr>
        </p:nvSpPr>
        <p:spPr>
          <a:xfrm>
            <a:off x="5434982" y="794719"/>
            <a:ext cx="5950036" cy="5257090"/>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a:p>
        </p:txBody>
      </p:sp>
      <p:sp>
        <p:nvSpPr>
          <p:cNvPr id="4" name="Date Placeholder 3"/>
          <p:cNvSpPr>
            <a:spLocks noGrp="1"/>
          </p:cNvSpPr>
          <p:nvPr>
            <p:ph type="dt" sz="half" idx="2"/>
          </p:nvPr>
        </p:nvSpPr>
        <p:spPr>
          <a:xfrm>
            <a:off x="804672"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DE133CBC-40CD-864B-A9C8-ED08FDF98E3D}" type="datetimeFigureOut">
              <a:rPr lang="it-IT" smtClean="0"/>
              <a:t>12/04/2021</a:t>
            </a:fld>
            <a:endParaRPr lang="it-IT"/>
          </a:p>
        </p:txBody>
      </p:sp>
      <p:sp>
        <p:nvSpPr>
          <p:cNvPr id="5" name="Footer Placeholder 4"/>
          <p:cNvSpPr>
            <a:spLocks noGrp="1"/>
          </p:cNvSpPr>
          <p:nvPr>
            <p:ph type="ftr" sz="quarter" idx="3"/>
          </p:nvPr>
        </p:nvSpPr>
        <p:spPr>
          <a:xfrm>
            <a:off x="804672" y="6227064"/>
            <a:ext cx="10588752"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it-IT"/>
          </a:p>
        </p:txBody>
      </p:sp>
      <p:sp>
        <p:nvSpPr>
          <p:cNvPr id="6" name="Slide Number Placeholder 5"/>
          <p:cNvSpPr>
            <a:spLocks noGrp="1"/>
          </p:cNvSpPr>
          <p:nvPr>
            <p:ph type="sldNum" sz="quarter" idx="4"/>
          </p:nvPr>
        </p:nvSpPr>
        <p:spPr>
          <a:xfrm>
            <a:off x="10469880"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E1F249F2-678F-914F-B791-5372C7C01D9D}" type="slidenum">
              <a:rPr lang="it-IT" smtClean="0"/>
              <a:t>‹#›</a:t>
            </a:fld>
            <a:endParaRPr lang="it-IT"/>
          </a:p>
        </p:txBody>
      </p:sp>
    </p:spTree>
    <p:extLst>
      <p:ext uri="{BB962C8B-B14F-4D97-AF65-F5344CB8AC3E}">
        <p14:creationId xmlns:p14="http://schemas.microsoft.com/office/powerpoint/2010/main" val="32061289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4" r:id="rId12"/>
    <p:sldLayoutId id="2147483675" r:id="rId13"/>
    <p:sldLayoutId id="2147483676" r:id="rId14"/>
    <p:sldLayoutId id="2147483677" r:id="rId15"/>
    <p:sldLayoutId id="2147483678" r:id="rId16"/>
    <p:sldLayoutId id="2147483679" r:id="rId17"/>
    <p:sldLayoutId id="2147483680" r:id="rId18"/>
  </p:sldLayoutIdLst>
  <p:txStyles>
    <p:titleStyle>
      <a:lvl1pPr algn="ctr" defTabSz="914400" rtl="0" eaLnBrk="1" latinLnBrk="0" hangingPunct="1">
        <a:lnSpc>
          <a:spcPct val="85000"/>
        </a:lnSpc>
        <a:spcBef>
          <a:spcPct val="0"/>
        </a:spcBef>
        <a:buNone/>
        <a:defRPr sz="4000" b="0" i="0" kern="1200" cap="none" spc="-15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16.xml"/><Relationship Id="rId5" Type="http://schemas.openxmlformats.org/officeDocument/2006/relationships/image" Target="../media/image20.jpeg"/><Relationship Id="rId4" Type="http://schemas.openxmlformats.org/officeDocument/2006/relationships/image" Target="../media/image19.jpe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5.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jpeg"/><Relationship Id="rId1" Type="http://schemas.openxmlformats.org/officeDocument/2006/relationships/slideLayout" Target="../slideLayouts/slideLayout16.xml"/><Relationship Id="rId5" Type="http://schemas.openxmlformats.org/officeDocument/2006/relationships/image" Target="../media/image30.tiff"/><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1.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33.tiff"/><Relationship Id="rId2" Type="http://schemas.openxmlformats.org/officeDocument/2006/relationships/image" Target="../media/image32.jpeg"/><Relationship Id="rId1" Type="http://schemas.openxmlformats.org/officeDocument/2006/relationships/slideLayout" Target="../slideLayouts/slideLayout16.xml"/><Relationship Id="rId5" Type="http://schemas.openxmlformats.org/officeDocument/2006/relationships/image" Target="../media/image35.jpeg"/><Relationship Id="rId4" Type="http://schemas.openxmlformats.org/officeDocument/2006/relationships/image" Target="../media/image34.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3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6.xml"/><Relationship Id="rId5" Type="http://schemas.openxmlformats.org/officeDocument/2006/relationships/image" Target="../media/image5.jpe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16.xml"/><Relationship Id="rId5" Type="http://schemas.openxmlformats.org/officeDocument/2006/relationships/image" Target="../media/image10.jpe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16.xml"/><Relationship Id="rId5" Type="http://schemas.openxmlformats.org/officeDocument/2006/relationships/image" Target="../media/image14.jpeg"/><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tiff"/><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48A2979-A456-4286-B8FC-8FF4C0C58EFD}"/>
              </a:ext>
            </a:extLst>
          </p:cNvPr>
          <p:cNvSpPr txBox="1"/>
          <p:nvPr/>
        </p:nvSpPr>
        <p:spPr>
          <a:xfrm>
            <a:off x="5289884" y="3699310"/>
            <a:ext cx="5777059" cy="830997"/>
          </a:xfrm>
          <a:prstGeom prst="rect">
            <a:avLst/>
          </a:prstGeom>
          <a:noFill/>
        </p:spPr>
        <p:txBody>
          <a:bodyPr wrap="square" rtlCol="0" anchor="ctr">
            <a:spAutoFit/>
          </a:bodyPr>
          <a:lstStyle/>
          <a:p>
            <a:r>
              <a:rPr lang="en-US" altLang="ko-KR" sz="4800">
                <a:solidFill>
                  <a:schemeClr val="tx1">
                    <a:lumMod val="85000"/>
                    <a:lumOff val="15000"/>
                  </a:schemeClr>
                </a:solidFill>
                <a:cs typeface="Arial" pitchFamily="34" charset="0"/>
              </a:rPr>
              <a:t>An Explainable AI</a:t>
            </a:r>
            <a:endParaRPr lang="ko-KR" altLang="en-US" sz="4800">
              <a:solidFill>
                <a:schemeClr val="tx1">
                  <a:lumMod val="85000"/>
                  <a:lumOff val="15000"/>
                </a:schemeClr>
              </a:solidFill>
              <a:cs typeface="Arial" pitchFamily="34" charset="0"/>
            </a:endParaRPr>
          </a:p>
        </p:txBody>
      </p:sp>
      <p:sp>
        <p:nvSpPr>
          <p:cNvPr id="5" name="TextBox 4">
            <a:extLst>
              <a:ext uri="{FF2B5EF4-FFF2-40B4-BE49-F238E27FC236}">
                <a16:creationId xmlns:a16="http://schemas.microsoft.com/office/drawing/2014/main" id="{35784B83-6120-4373-9C1F-DC8EEE6D58B3}"/>
              </a:ext>
            </a:extLst>
          </p:cNvPr>
          <p:cNvSpPr txBox="1"/>
          <p:nvPr/>
        </p:nvSpPr>
        <p:spPr>
          <a:xfrm>
            <a:off x="5289805" y="4449561"/>
            <a:ext cx="5776990" cy="379656"/>
          </a:xfrm>
          <a:prstGeom prst="rect">
            <a:avLst/>
          </a:prstGeom>
          <a:noFill/>
        </p:spPr>
        <p:txBody>
          <a:bodyPr wrap="square" rtlCol="0" anchor="ctr">
            <a:spAutoFit/>
          </a:bodyPr>
          <a:lstStyle/>
          <a:p>
            <a:r>
              <a:rPr lang="en-US" altLang="ko-KR" sz="1867">
                <a:solidFill>
                  <a:schemeClr val="tx1">
                    <a:lumMod val="85000"/>
                    <a:lumOff val="15000"/>
                  </a:schemeClr>
                </a:solidFill>
                <a:cs typeface="Arial" pitchFamily="34" charset="0"/>
              </a:rPr>
              <a:t>To help solve your problems</a:t>
            </a:r>
            <a:endParaRPr lang="ko-KR" altLang="en-US" sz="1867">
              <a:solidFill>
                <a:schemeClr val="tx1">
                  <a:lumMod val="85000"/>
                  <a:lumOff val="15000"/>
                </a:schemeClr>
              </a:solidFill>
              <a:cs typeface="Arial" pitchFamily="34" charset="0"/>
            </a:endParaRPr>
          </a:p>
        </p:txBody>
      </p:sp>
      <p:grpSp>
        <p:nvGrpSpPr>
          <p:cNvPr id="26" name="Group 25">
            <a:extLst>
              <a:ext uri="{FF2B5EF4-FFF2-40B4-BE49-F238E27FC236}">
                <a16:creationId xmlns:a16="http://schemas.microsoft.com/office/drawing/2014/main" id="{5E2ACF8F-412B-4259-9576-1D195438BE9E}"/>
              </a:ext>
            </a:extLst>
          </p:cNvPr>
          <p:cNvGrpSpPr/>
          <p:nvPr/>
        </p:nvGrpSpPr>
        <p:grpSpPr>
          <a:xfrm>
            <a:off x="1607538" y="1186025"/>
            <a:ext cx="4328528" cy="3899363"/>
            <a:chOff x="2894307" y="788255"/>
            <a:chExt cx="5026316" cy="4527967"/>
          </a:xfrm>
        </p:grpSpPr>
        <p:grpSp>
          <p:nvGrpSpPr>
            <p:cNvPr id="18" name="Group 17">
              <a:extLst>
                <a:ext uri="{FF2B5EF4-FFF2-40B4-BE49-F238E27FC236}">
                  <a16:creationId xmlns:a16="http://schemas.microsoft.com/office/drawing/2014/main" id="{120A5C67-A09E-41E0-8719-B15397341675}"/>
                </a:ext>
              </a:extLst>
            </p:cNvPr>
            <p:cNvGrpSpPr/>
            <p:nvPr/>
          </p:nvGrpSpPr>
          <p:grpSpPr>
            <a:xfrm>
              <a:off x="3617375" y="788255"/>
              <a:ext cx="4303248" cy="4527967"/>
              <a:chOff x="5266044" y="3820965"/>
              <a:chExt cx="2472245" cy="2601348"/>
            </a:xfrm>
          </p:grpSpPr>
          <p:sp>
            <p:nvSpPr>
              <p:cNvPr id="11" name="Freeform: Shape 10">
                <a:extLst>
                  <a:ext uri="{FF2B5EF4-FFF2-40B4-BE49-F238E27FC236}">
                    <a16:creationId xmlns:a16="http://schemas.microsoft.com/office/drawing/2014/main" id="{B4C59625-C7FB-408D-B215-BD166DC61295}"/>
                  </a:ext>
                </a:extLst>
              </p:cNvPr>
              <p:cNvSpPr/>
              <p:nvPr/>
            </p:nvSpPr>
            <p:spPr>
              <a:xfrm>
                <a:off x="6011852" y="5793663"/>
                <a:ext cx="266700" cy="628650"/>
              </a:xfrm>
              <a:custGeom>
                <a:avLst/>
                <a:gdLst>
                  <a:gd name="connsiteX0" fmla="*/ 7144 w 266700"/>
                  <a:gd name="connsiteY0" fmla="*/ 243364 h 628650"/>
                  <a:gd name="connsiteX1" fmla="*/ 259556 w 266700"/>
                  <a:gd name="connsiteY1" fmla="*/ 627221 h 628650"/>
                  <a:gd name="connsiteX2" fmla="*/ 193834 w 266700"/>
                  <a:gd name="connsiteY2" fmla="*/ 7144 h 628650"/>
                </a:gdLst>
                <a:ahLst/>
                <a:cxnLst>
                  <a:cxn ang="0">
                    <a:pos x="connsiteX0" y="connsiteY0"/>
                  </a:cxn>
                  <a:cxn ang="0">
                    <a:pos x="connsiteX1" y="connsiteY1"/>
                  </a:cxn>
                  <a:cxn ang="0">
                    <a:pos x="connsiteX2" y="connsiteY2"/>
                  </a:cxn>
                </a:cxnLst>
                <a:rect l="l" t="t" r="r" b="b"/>
                <a:pathLst>
                  <a:path w="266700" h="628650">
                    <a:moveTo>
                      <a:pt x="7144" y="243364"/>
                    </a:moveTo>
                    <a:lnTo>
                      <a:pt x="259556" y="627221"/>
                    </a:lnTo>
                    <a:lnTo>
                      <a:pt x="193834" y="7144"/>
                    </a:lnTo>
                    <a:close/>
                  </a:path>
                </a:pathLst>
              </a:custGeom>
              <a:solidFill>
                <a:schemeClr val="accent1"/>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40908E7C-5307-428C-9E05-94ABF7F940A2}"/>
                  </a:ext>
                </a:extLst>
              </p:cNvPr>
              <p:cNvSpPr/>
              <p:nvPr/>
            </p:nvSpPr>
            <p:spPr>
              <a:xfrm>
                <a:off x="6016614" y="5793663"/>
                <a:ext cx="228600" cy="342900"/>
              </a:xfrm>
              <a:custGeom>
                <a:avLst/>
                <a:gdLst>
                  <a:gd name="connsiteX0" fmla="*/ 7144 w 228600"/>
                  <a:gd name="connsiteY0" fmla="*/ 243364 h 342900"/>
                  <a:gd name="connsiteX1" fmla="*/ 224314 w 228600"/>
                  <a:gd name="connsiteY1" fmla="*/ 340519 h 342900"/>
                  <a:gd name="connsiteX2" fmla="*/ 189071 w 228600"/>
                  <a:gd name="connsiteY2" fmla="*/ 7144 h 342900"/>
                </a:gdLst>
                <a:ahLst/>
                <a:cxnLst>
                  <a:cxn ang="0">
                    <a:pos x="connsiteX0" y="connsiteY0"/>
                  </a:cxn>
                  <a:cxn ang="0">
                    <a:pos x="connsiteX1" y="connsiteY1"/>
                  </a:cxn>
                  <a:cxn ang="0">
                    <a:pos x="connsiteX2" y="connsiteY2"/>
                  </a:cxn>
                </a:cxnLst>
                <a:rect l="l" t="t" r="r" b="b"/>
                <a:pathLst>
                  <a:path w="228600" h="342900">
                    <a:moveTo>
                      <a:pt x="7144" y="243364"/>
                    </a:moveTo>
                    <a:lnTo>
                      <a:pt x="224314" y="340519"/>
                    </a:lnTo>
                    <a:lnTo>
                      <a:pt x="189071" y="7144"/>
                    </a:lnTo>
                    <a:close/>
                  </a:path>
                </a:pathLst>
              </a:custGeom>
              <a:solidFill>
                <a:schemeClr val="accent1">
                  <a:lumMod val="7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098541D-8915-4926-8EAA-271CB0CCF89D}"/>
                  </a:ext>
                </a:extLst>
              </p:cNvPr>
              <p:cNvSpPr/>
              <p:nvPr/>
            </p:nvSpPr>
            <p:spPr>
              <a:xfrm>
                <a:off x="6002327" y="5438381"/>
                <a:ext cx="914400" cy="609600"/>
              </a:xfrm>
              <a:custGeom>
                <a:avLst/>
                <a:gdLst>
                  <a:gd name="connsiteX0" fmla="*/ 915829 w 914400"/>
                  <a:gd name="connsiteY0" fmla="*/ 362426 h 609600"/>
                  <a:gd name="connsiteX1" fmla="*/ 7144 w 914400"/>
                  <a:gd name="connsiteY1" fmla="*/ 603409 h 609600"/>
                  <a:gd name="connsiteX2" fmla="*/ 411004 w 914400"/>
                  <a:gd name="connsiteY2" fmla="*/ 7144 h 609600"/>
                </a:gdLst>
                <a:ahLst/>
                <a:cxnLst>
                  <a:cxn ang="0">
                    <a:pos x="connsiteX0" y="connsiteY0"/>
                  </a:cxn>
                  <a:cxn ang="0">
                    <a:pos x="connsiteX1" y="connsiteY1"/>
                  </a:cxn>
                  <a:cxn ang="0">
                    <a:pos x="connsiteX2" y="connsiteY2"/>
                  </a:cxn>
                </a:cxnLst>
                <a:rect l="l" t="t" r="r" b="b"/>
                <a:pathLst>
                  <a:path w="914400" h="609600">
                    <a:moveTo>
                      <a:pt x="915829" y="362426"/>
                    </a:moveTo>
                    <a:lnTo>
                      <a:pt x="7144" y="603409"/>
                    </a:lnTo>
                    <a:lnTo>
                      <a:pt x="411004" y="7144"/>
                    </a:lnTo>
                    <a:close/>
                  </a:path>
                </a:pathLst>
              </a:custGeom>
              <a:solidFill>
                <a:schemeClr val="accent1"/>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E487868F-3510-4147-938A-BE68F2183A54}"/>
                  </a:ext>
                </a:extLst>
              </p:cNvPr>
              <p:cNvSpPr/>
              <p:nvPr/>
            </p:nvSpPr>
            <p:spPr>
              <a:xfrm>
                <a:off x="6188064" y="5469813"/>
                <a:ext cx="733425" cy="333375"/>
              </a:xfrm>
              <a:custGeom>
                <a:avLst/>
                <a:gdLst>
                  <a:gd name="connsiteX0" fmla="*/ 730091 w 733425"/>
                  <a:gd name="connsiteY0" fmla="*/ 330994 h 333375"/>
                  <a:gd name="connsiteX1" fmla="*/ 7144 w 733425"/>
                  <a:gd name="connsiteY1" fmla="*/ 305276 h 333375"/>
                  <a:gd name="connsiteX2" fmla="*/ 198596 w 733425"/>
                  <a:gd name="connsiteY2" fmla="*/ 7144 h 333375"/>
                </a:gdLst>
                <a:ahLst/>
                <a:cxnLst>
                  <a:cxn ang="0">
                    <a:pos x="connsiteX0" y="connsiteY0"/>
                  </a:cxn>
                  <a:cxn ang="0">
                    <a:pos x="connsiteX1" y="connsiteY1"/>
                  </a:cxn>
                  <a:cxn ang="0">
                    <a:pos x="connsiteX2" y="connsiteY2"/>
                  </a:cxn>
                </a:cxnLst>
                <a:rect l="l" t="t" r="r" b="b"/>
                <a:pathLst>
                  <a:path w="733425" h="333375">
                    <a:moveTo>
                      <a:pt x="730091" y="330994"/>
                    </a:moveTo>
                    <a:lnTo>
                      <a:pt x="7144" y="305276"/>
                    </a:lnTo>
                    <a:lnTo>
                      <a:pt x="198596" y="7144"/>
                    </a:lnTo>
                    <a:close/>
                  </a:path>
                </a:pathLst>
              </a:custGeom>
              <a:solidFill>
                <a:schemeClr val="accent1">
                  <a:lumMod val="7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633D7-D0C2-417C-9461-9559C8CE68E8}"/>
                  </a:ext>
                </a:extLst>
              </p:cNvPr>
              <p:cNvSpPr/>
              <p:nvPr/>
            </p:nvSpPr>
            <p:spPr>
              <a:xfrm>
                <a:off x="5266044" y="5024043"/>
                <a:ext cx="1819275" cy="781050"/>
              </a:xfrm>
              <a:custGeom>
                <a:avLst/>
                <a:gdLst>
                  <a:gd name="connsiteX0" fmla="*/ 7144 w 1819275"/>
                  <a:gd name="connsiteY0" fmla="*/ 210026 h 781050"/>
                  <a:gd name="connsiteX1" fmla="*/ 1652111 w 1819275"/>
                  <a:gd name="connsiteY1" fmla="*/ 776764 h 781050"/>
                  <a:gd name="connsiteX2" fmla="*/ 1814036 w 1819275"/>
                  <a:gd name="connsiteY2" fmla="*/ 7144 h 781050"/>
                </a:gdLst>
                <a:ahLst/>
                <a:cxnLst>
                  <a:cxn ang="0">
                    <a:pos x="connsiteX0" y="connsiteY0"/>
                  </a:cxn>
                  <a:cxn ang="0">
                    <a:pos x="connsiteX1" y="connsiteY1"/>
                  </a:cxn>
                  <a:cxn ang="0">
                    <a:pos x="connsiteX2" y="connsiteY2"/>
                  </a:cxn>
                </a:cxnLst>
                <a:rect l="l" t="t" r="r" b="b"/>
                <a:pathLst>
                  <a:path w="1819275" h="781050">
                    <a:moveTo>
                      <a:pt x="7144" y="210026"/>
                    </a:moveTo>
                    <a:lnTo>
                      <a:pt x="1652111" y="776764"/>
                    </a:lnTo>
                    <a:lnTo>
                      <a:pt x="1814036" y="7144"/>
                    </a:lnTo>
                    <a:close/>
                  </a:path>
                </a:pathLst>
              </a:custGeom>
              <a:solidFill>
                <a:schemeClr val="accent1"/>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716C971D-B04E-4997-98E7-0D28B39A7AE2}"/>
                  </a:ext>
                </a:extLst>
              </p:cNvPr>
              <p:cNvSpPr/>
              <p:nvPr/>
            </p:nvSpPr>
            <p:spPr>
              <a:xfrm>
                <a:off x="5266044" y="5140248"/>
                <a:ext cx="1790700" cy="304800"/>
              </a:xfrm>
              <a:custGeom>
                <a:avLst/>
                <a:gdLst>
                  <a:gd name="connsiteX0" fmla="*/ 7144 w 1790700"/>
                  <a:gd name="connsiteY0" fmla="*/ 93821 h 304800"/>
                  <a:gd name="connsiteX1" fmla="*/ 1727359 w 1790700"/>
                  <a:gd name="connsiteY1" fmla="*/ 305276 h 304800"/>
                  <a:gd name="connsiteX2" fmla="*/ 1792129 w 1790700"/>
                  <a:gd name="connsiteY2" fmla="*/ 7144 h 304800"/>
                </a:gdLst>
                <a:ahLst/>
                <a:cxnLst>
                  <a:cxn ang="0">
                    <a:pos x="connsiteX0" y="connsiteY0"/>
                  </a:cxn>
                  <a:cxn ang="0">
                    <a:pos x="connsiteX1" y="connsiteY1"/>
                  </a:cxn>
                  <a:cxn ang="0">
                    <a:pos x="connsiteX2" y="connsiteY2"/>
                  </a:cxn>
                </a:cxnLst>
                <a:rect l="l" t="t" r="r" b="b"/>
                <a:pathLst>
                  <a:path w="1790700" h="304800">
                    <a:moveTo>
                      <a:pt x="7144" y="93821"/>
                    </a:moveTo>
                    <a:lnTo>
                      <a:pt x="1727359" y="305276"/>
                    </a:lnTo>
                    <a:lnTo>
                      <a:pt x="1792129" y="7144"/>
                    </a:lnTo>
                    <a:close/>
                  </a:path>
                </a:pathLst>
              </a:custGeom>
              <a:solidFill>
                <a:schemeClr val="accent1">
                  <a:lumMod val="7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EF1BC10-5394-4692-A653-21E97C02C741}"/>
                  </a:ext>
                </a:extLst>
              </p:cNvPr>
              <p:cNvSpPr/>
              <p:nvPr/>
            </p:nvSpPr>
            <p:spPr>
              <a:xfrm>
                <a:off x="5273188" y="3820965"/>
                <a:ext cx="2465101" cy="1458824"/>
              </a:xfrm>
              <a:custGeom>
                <a:avLst/>
                <a:gdLst>
                  <a:gd name="connsiteX0" fmla="*/ 92869 w 2847975"/>
                  <a:gd name="connsiteY0" fmla="*/ 282416 h 1504950"/>
                  <a:gd name="connsiteX1" fmla="*/ 2715101 w 2847975"/>
                  <a:gd name="connsiteY1" fmla="*/ 7144 h 1504950"/>
                  <a:gd name="connsiteX2" fmla="*/ 2843689 w 2847975"/>
                  <a:gd name="connsiteY2" fmla="*/ 1497806 h 1504950"/>
                  <a:gd name="connsiteX3" fmla="*/ 7144 w 2847975"/>
                  <a:gd name="connsiteY3" fmla="*/ 1452086 h 1504950"/>
                  <a:gd name="connsiteX0" fmla="*/ 85725 w 2836545"/>
                  <a:gd name="connsiteY0" fmla="*/ 243434 h 1458824"/>
                  <a:gd name="connsiteX1" fmla="*/ 2400189 w 2836545"/>
                  <a:gd name="connsiteY1" fmla="*/ 0 h 1458824"/>
                  <a:gd name="connsiteX2" fmla="*/ 2836545 w 2836545"/>
                  <a:gd name="connsiteY2" fmla="*/ 1458824 h 1458824"/>
                  <a:gd name="connsiteX3" fmla="*/ 0 w 2836545"/>
                  <a:gd name="connsiteY3" fmla="*/ 1413104 h 1458824"/>
                  <a:gd name="connsiteX4" fmla="*/ 85725 w 2836545"/>
                  <a:gd name="connsiteY4" fmla="*/ 243434 h 1458824"/>
                  <a:gd name="connsiteX0" fmla="*/ 85725 w 2465101"/>
                  <a:gd name="connsiteY0" fmla="*/ 243434 h 1458824"/>
                  <a:gd name="connsiteX1" fmla="*/ 2400189 w 2465101"/>
                  <a:gd name="connsiteY1" fmla="*/ 0 h 1458824"/>
                  <a:gd name="connsiteX2" fmla="*/ 2465101 w 2465101"/>
                  <a:gd name="connsiteY2" fmla="*/ 1458824 h 1458824"/>
                  <a:gd name="connsiteX3" fmla="*/ 0 w 2465101"/>
                  <a:gd name="connsiteY3" fmla="*/ 1413104 h 1458824"/>
                  <a:gd name="connsiteX4" fmla="*/ 85725 w 2465101"/>
                  <a:gd name="connsiteY4" fmla="*/ 243434 h 1458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65101" h="1458824">
                    <a:moveTo>
                      <a:pt x="85725" y="243434"/>
                    </a:moveTo>
                    <a:lnTo>
                      <a:pt x="2400189" y="0"/>
                    </a:lnTo>
                    <a:lnTo>
                      <a:pt x="2465101" y="1458824"/>
                    </a:lnTo>
                    <a:lnTo>
                      <a:pt x="0" y="1413104"/>
                    </a:lnTo>
                    <a:lnTo>
                      <a:pt x="85725" y="243434"/>
                    </a:lnTo>
                    <a:close/>
                  </a:path>
                </a:pathLst>
              </a:custGeom>
              <a:solidFill>
                <a:schemeClr val="accent1"/>
              </a:solidFill>
              <a:ln w="9525" cap="flat">
                <a:noFill/>
                <a:prstDash val="solid"/>
                <a:miter/>
              </a:ln>
            </p:spPr>
            <p:txBody>
              <a:bodyPr rtlCol="0" anchor="ctr"/>
              <a:lstStyle/>
              <a:p>
                <a:endParaRPr lang="en-US"/>
              </a:p>
            </p:txBody>
          </p:sp>
        </p:grpSp>
        <p:sp>
          <p:nvSpPr>
            <p:cNvPr id="21" name="Freeform: Shape 20">
              <a:extLst>
                <a:ext uri="{FF2B5EF4-FFF2-40B4-BE49-F238E27FC236}">
                  <a16:creationId xmlns:a16="http://schemas.microsoft.com/office/drawing/2014/main" id="{6BB05B07-7AC0-439B-831A-7713EFCBADB2}"/>
                </a:ext>
              </a:extLst>
            </p:cNvPr>
            <p:cNvSpPr/>
            <p:nvPr/>
          </p:nvSpPr>
          <p:spPr>
            <a:xfrm rot="1779947">
              <a:off x="3205947" y="3169645"/>
              <a:ext cx="247650" cy="238125"/>
            </a:xfrm>
            <a:custGeom>
              <a:avLst/>
              <a:gdLst>
                <a:gd name="connsiteX0" fmla="*/ 71914 w 247650"/>
                <a:gd name="connsiteY0" fmla="*/ 231934 h 238125"/>
                <a:gd name="connsiteX1" fmla="*/ 242411 w 247650"/>
                <a:gd name="connsiteY1" fmla="*/ 7144 h 238125"/>
                <a:gd name="connsiteX2" fmla="*/ 7144 w 247650"/>
                <a:gd name="connsiteY2" fmla="*/ 34766 h 238125"/>
              </a:gdLst>
              <a:ahLst/>
              <a:cxnLst>
                <a:cxn ang="0">
                  <a:pos x="connsiteX0" y="connsiteY0"/>
                </a:cxn>
                <a:cxn ang="0">
                  <a:pos x="connsiteX1" y="connsiteY1"/>
                </a:cxn>
                <a:cxn ang="0">
                  <a:pos x="connsiteX2" y="connsiteY2"/>
                </a:cxn>
              </a:cxnLst>
              <a:rect l="l" t="t" r="r" b="b"/>
              <a:pathLst>
                <a:path w="247650" h="238125">
                  <a:moveTo>
                    <a:pt x="71914" y="231934"/>
                  </a:moveTo>
                  <a:lnTo>
                    <a:pt x="242411" y="7144"/>
                  </a:lnTo>
                  <a:lnTo>
                    <a:pt x="7144" y="34766"/>
                  </a:ln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7CA0A9A-B4C5-44E3-AD6F-D32EC651C94B}"/>
                </a:ext>
              </a:extLst>
            </p:cNvPr>
            <p:cNvSpPr/>
            <p:nvPr/>
          </p:nvSpPr>
          <p:spPr>
            <a:xfrm rot="20731799">
              <a:off x="3220235" y="3315378"/>
              <a:ext cx="409575" cy="342900"/>
            </a:xfrm>
            <a:custGeom>
              <a:avLst/>
              <a:gdLst>
                <a:gd name="connsiteX0" fmla="*/ 407194 w 409575"/>
                <a:gd name="connsiteY0" fmla="*/ 7144 h 342900"/>
                <a:gd name="connsiteX1" fmla="*/ 7144 w 409575"/>
                <a:gd name="connsiteY1" fmla="*/ 270986 h 342900"/>
                <a:gd name="connsiteX2" fmla="*/ 163354 w 409575"/>
                <a:gd name="connsiteY2" fmla="*/ 338614 h 342900"/>
              </a:gdLst>
              <a:ahLst/>
              <a:cxnLst>
                <a:cxn ang="0">
                  <a:pos x="connsiteX0" y="connsiteY0"/>
                </a:cxn>
                <a:cxn ang="0">
                  <a:pos x="connsiteX1" y="connsiteY1"/>
                </a:cxn>
                <a:cxn ang="0">
                  <a:pos x="connsiteX2" y="connsiteY2"/>
                </a:cxn>
              </a:cxnLst>
              <a:rect l="l" t="t" r="r" b="b"/>
              <a:pathLst>
                <a:path w="409575" h="342900">
                  <a:moveTo>
                    <a:pt x="407194" y="7144"/>
                  </a:moveTo>
                  <a:lnTo>
                    <a:pt x="7144" y="270986"/>
                  </a:lnTo>
                  <a:lnTo>
                    <a:pt x="163354" y="338614"/>
                  </a:lnTo>
                  <a:close/>
                </a:path>
              </a:pathLst>
            </a:custGeom>
            <a:solidFill>
              <a:schemeClr val="accent1">
                <a:lumMod val="75000"/>
              </a:schemeClr>
            </a:solidFill>
            <a:ln w="9525" cap="flat">
              <a:noFill/>
              <a:prstDash val="solid"/>
              <a:miter/>
            </a:ln>
          </p:spPr>
          <p:txBody>
            <a:bodyPr rtlCol="0" anchor="ctr"/>
            <a:lstStyle/>
            <a:p>
              <a:endParaRPr lang="en-US"/>
            </a:p>
          </p:txBody>
        </p:sp>
        <p:sp>
          <p:nvSpPr>
            <p:cNvPr id="23" name="Cross 22">
              <a:extLst>
                <a:ext uri="{FF2B5EF4-FFF2-40B4-BE49-F238E27FC236}">
                  <a16:creationId xmlns:a16="http://schemas.microsoft.com/office/drawing/2014/main" id="{F2C440BD-A1EE-4511-A092-66A0C3562169}"/>
                </a:ext>
              </a:extLst>
            </p:cNvPr>
            <p:cNvSpPr/>
            <p:nvPr/>
          </p:nvSpPr>
          <p:spPr>
            <a:xfrm rot="1642289">
              <a:off x="2894307" y="2939798"/>
              <a:ext cx="140339" cy="140339"/>
            </a:xfrm>
            <a:prstGeom prst="plus">
              <a:avLst>
                <a:gd name="adj" fmla="val 4377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tar: 5 Points 23">
              <a:extLst>
                <a:ext uri="{FF2B5EF4-FFF2-40B4-BE49-F238E27FC236}">
                  <a16:creationId xmlns:a16="http://schemas.microsoft.com/office/drawing/2014/main" id="{1567340D-C398-499C-B7C4-D71207E9DAA5}"/>
                </a:ext>
              </a:extLst>
            </p:cNvPr>
            <p:cNvSpPr/>
            <p:nvPr/>
          </p:nvSpPr>
          <p:spPr>
            <a:xfrm rot="1627316">
              <a:off x="3122393" y="3454277"/>
              <a:ext cx="155440" cy="155440"/>
            </a:xfrm>
            <a:prstGeom prst="star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A2DAE22E-C2FD-42A4-82EB-6374FBA71F36}"/>
                </a:ext>
              </a:extLst>
            </p:cNvPr>
            <p:cNvSpPr/>
            <p:nvPr/>
          </p:nvSpPr>
          <p:spPr>
            <a:xfrm rot="160678" flipV="1">
              <a:off x="3216871" y="2860160"/>
              <a:ext cx="291865" cy="238731"/>
            </a:xfrm>
            <a:custGeom>
              <a:avLst/>
              <a:gdLst>
                <a:gd name="connsiteX0" fmla="*/ 407194 w 409575"/>
                <a:gd name="connsiteY0" fmla="*/ 7144 h 342900"/>
                <a:gd name="connsiteX1" fmla="*/ 7144 w 409575"/>
                <a:gd name="connsiteY1" fmla="*/ 270986 h 342900"/>
                <a:gd name="connsiteX2" fmla="*/ 163354 w 409575"/>
                <a:gd name="connsiteY2" fmla="*/ 338614 h 342900"/>
                <a:gd name="connsiteX0" fmla="*/ 291865 w 291865"/>
                <a:gd name="connsiteY0" fmla="*/ 0 h 244921"/>
                <a:gd name="connsiteX1" fmla="*/ 0 w 291865"/>
                <a:gd name="connsiteY1" fmla="*/ 177293 h 244921"/>
                <a:gd name="connsiteX2" fmla="*/ 156210 w 291865"/>
                <a:gd name="connsiteY2" fmla="*/ 244921 h 244921"/>
                <a:gd name="connsiteX3" fmla="*/ 291865 w 291865"/>
                <a:gd name="connsiteY3" fmla="*/ 0 h 244921"/>
                <a:gd name="connsiteX0" fmla="*/ 291865 w 291865"/>
                <a:gd name="connsiteY0" fmla="*/ 0 h 202224"/>
                <a:gd name="connsiteX1" fmla="*/ 0 w 291865"/>
                <a:gd name="connsiteY1" fmla="*/ 177293 h 202224"/>
                <a:gd name="connsiteX2" fmla="*/ 138611 w 291865"/>
                <a:gd name="connsiteY2" fmla="*/ 202224 h 202224"/>
                <a:gd name="connsiteX3" fmla="*/ 291865 w 291865"/>
                <a:gd name="connsiteY3" fmla="*/ 0 h 202224"/>
              </a:gdLst>
              <a:ahLst/>
              <a:cxnLst>
                <a:cxn ang="0">
                  <a:pos x="connsiteX0" y="connsiteY0"/>
                </a:cxn>
                <a:cxn ang="0">
                  <a:pos x="connsiteX1" y="connsiteY1"/>
                </a:cxn>
                <a:cxn ang="0">
                  <a:pos x="connsiteX2" y="connsiteY2"/>
                </a:cxn>
                <a:cxn ang="0">
                  <a:pos x="connsiteX3" y="connsiteY3"/>
                </a:cxn>
              </a:cxnLst>
              <a:rect l="l" t="t" r="r" b="b"/>
              <a:pathLst>
                <a:path w="291865" h="202224">
                  <a:moveTo>
                    <a:pt x="291865" y="0"/>
                  </a:moveTo>
                  <a:lnTo>
                    <a:pt x="0" y="177293"/>
                  </a:lnTo>
                  <a:lnTo>
                    <a:pt x="138611" y="202224"/>
                  </a:lnTo>
                  <a:cubicBezTo>
                    <a:pt x="219891" y="91734"/>
                    <a:pt x="210585" y="110490"/>
                    <a:pt x="291865" y="0"/>
                  </a:cubicBezTo>
                  <a:close/>
                </a:path>
              </a:pathLst>
            </a:custGeom>
            <a:solidFill>
              <a:schemeClr val="accent1">
                <a:lumMod val="75000"/>
              </a:schemeClr>
            </a:solidFill>
            <a:ln w="9525" cap="flat">
              <a:noFill/>
              <a:prstDash val="solid"/>
              <a:miter/>
            </a:ln>
          </p:spPr>
          <p:txBody>
            <a:bodyPr rtlCol="0" anchor="ctr"/>
            <a:lstStyle/>
            <a:p>
              <a:endParaRPr lang="en-US"/>
            </a:p>
          </p:txBody>
        </p:sp>
      </p:grpSp>
      <p:grpSp>
        <p:nvGrpSpPr>
          <p:cNvPr id="36" name="Group 35">
            <a:extLst>
              <a:ext uri="{FF2B5EF4-FFF2-40B4-BE49-F238E27FC236}">
                <a16:creationId xmlns:a16="http://schemas.microsoft.com/office/drawing/2014/main" id="{47BFF0FC-DCAB-47B2-8C30-94BCD79923D1}"/>
              </a:ext>
            </a:extLst>
          </p:cNvPr>
          <p:cNvGrpSpPr/>
          <p:nvPr/>
        </p:nvGrpSpPr>
        <p:grpSpPr>
          <a:xfrm rot="10800000">
            <a:off x="3747952" y="5112407"/>
            <a:ext cx="8167318" cy="142202"/>
            <a:chOff x="3632040" y="5304907"/>
            <a:chExt cx="8559959" cy="137006"/>
          </a:xfrm>
        </p:grpSpPr>
        <p:grpSp>
          <p:nvGrpSpPr>
            <p:cNvPr id="27" name="Group 26">
              <a:extLst>
                <a:ext uri="{FF2B5EF4-FFF2-40B4-BE49-F238E27FC236}">
                  <a16:creationId xmlns:a16="http://schemas.microsoft.com/office/drawing/2014/main" id="{C77B777B-DEA8-4573-8596-03CD5CF4ACD7}"/>
                </a:ext>
              </a:extLst>
            </p:cNvPr>
            <p:cNvGrpSpPr/>
            <p:nvPr/>
          </p:nvGrpSpPr>
          <p:grpSpPr>
            <a:xfrm>
              <a:off x="3632040" y="5310936"/>
              <a:ext cx="4279981" cy="130977"/>
              <a:chOff x="11445923" y="0"/>
              <a:chExt cx="1119115" cy="2552282"/>
            </a:xfrm>
          </p:grpSpPr>
          <p:sp>
            <p:nvSpPr>
              <p:cNvPr id="28" name="Rectangle 27">
                <a:extLst>
                  <a:ext uri="{FF2B5EF4-FFF2-40B4-BE49-F238E27FC236}">
                    <a16:creationId xmlns:a16="http://schemas.microsoft.com/office/drawing/2014/main" id="{AE60B278-363D-4CBD-BEC2-21DBD0331773}"/>
                  </a:ext>
                </a:extLst>
              </p:cNvPr>
              <p:cNvSpPr/>
              <p:nvPr/>
            </p:nvSpPr>
            <p:spPr>
              <a:xfrm>
                <a:off x="11818961" y="0"/>
                <a:ext cx="373038" cy="2552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Rectangle 28">
                <a:extLst>
                  <a:ext uri="{FF2B5EF4-FFF2-40B4-BE49-F238E27FC236}">
                    <a16:creationId xmlns:a16="http://schemas.microsoft.com/office/drawing/2014/main" id="{8BC28E13-95D1-456C-9D5E-99C7C947E1E0}"/>
                  </a:ext>
                </a:extLst>
              </p:cNvPr>
              <p:cNvSpPr/>
              <p:nvPr/>
            </p:nvSpPr>
            <p:spPr>
              <a:xfrm>
                <a:off x="11445923" y="0"/>
                <a:ext cx="373038" cy="25522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Rectangle 29">
                <a:extLst>
                  <a:ext uri="{FF2B5EF4-FFF2-40B4-BE49-F238E27FC236}">
                    <a16:creationId xmlns:a16="http://schemas.microsoft.com/office/drawing/2014/main" id="{B574B2F7-DAB3-42A4-AB9B-0B484B0455E9}"/>
                  </a:ext>
                </a:extLst>
              </p:cNvPr>
              <p:cNvSpPr/>
              <p:nvPr/>
            </p:nvSpPr>
            <p:spPr>
              <a:xfrm>
                <a:off x="12192000" y="0"/>
                <a:ext cx="373038" cy="25522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31" name="Group 30">
              <a:extLst>
                <a:ext uri="{FF2B5EF4-FFF2-40B4-BE49-F238E27FC236}">
                  <a16:creationId xmlns:a16="http://schemas.microsoft.com/office/drawing/2014/main" id="{E451F46C-5462-4285-B560-9B15C506BCF2}"/>
                </a:ext>
              </a:extLst>
            </p:cNvPr>
            <p:cNvGrpSpPr/>
            <p:nvPr/>
          </p:nvGrpSpPr>
          <p:grpSpPr>
            <a:xfrm>
              <a:off x="7912018" y="5304907"/>
              <a:ext cx="4279981" cy="137006"/>
              <a:chOff x="11445923" y="0"/>
              <a:chExt cx="1119115" cy="2552282"/>
            </a:xfrm>
          </p:grpSpPr>
          <p:sp>
            <p:nvSpPr>
              <p:cNvPr id="32" name="Rectangle 31">
                <a:extLst>
                  <a:ext uri="{FF2B5EF4-FFF2-40B4-BE49-F238E27FC236}">
                    <a16:creationId xmlns:a16="http://schemas.microsoft.com/office/drawing/2014/main" id="{B4DDE81F-6471-4E3B-ACB1-05368C5221F6}"/>
                  </a:ext>
                </a:extLst>
              </p:cNvPr>
              <p:cNvSpPr/>
              <p:nvPr/>
            </p:nvSpPr>
            <p:spPr>
              <a:xfrm>
                <a:off x="11818961" y="0"/>
                <a:ext cx="373038" cy="255228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3" name="Rectangle 32">
                <a:extLst>
                  <a:ext uri="{FF2B5EF4-FFF2-40B4-BE49-F238E27FC236}">
                    <a16:creationId xmlns:a16="http://schemas.microsoft.com/office/drawing/2014/main" id="{FF199574-BA69-4459-9AAF-BBE602C7B5A9}"/>
                  </a:ext>
                </a:extLst>
              </p:cNvPr>
              <p:cNvSpPr/>
              <p:nvPr/>
            </p:nvSpPr>
            <p:spPr>
              <a:xfrm>
                <a:off x="11445923" y="0"/>
                <a:ext cx="373038" cy="255228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Rectangle 33">
                <a:extLst>
                  <a:ext uri="{FF2B5EF4-FFF2-40B4-BE49-F238E27FC236}">
                    <a16:creationId xmlns:a16="http://schemas.microsoft.com/office/drawing/2014/main" id="{3C84CA51-8DA3-444D-9FC1-163933FD07B1}"/>
                  </a:ext>
                </a:extLst>
              </p:cNvPr>
              <p:cNvSpPr/>
              <p:nvPr/>
            </p:nvSpPr>
            <p:spPr>
              <a:xfrm>
                <a:off x="12192000" y="0"/>
                <a:ext cx="373038" cy="25522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pic>
        <p:nvPicPr>
          <p:cNvPr id="3" name="Immagine 2" descr="Immagine che contiene testo&#10;&#10;Descrizione generata automaticamente">
            <a:extLst>
              <a:ext uri="{FF2B5EF4-FFF2-40B4-BE49-F238E27FC236}">
                <a16:creationId xmlns:a16="http://schemas.microsoft.com/office/drawing/2014/main" id="{ED00ABFD-2CED-8747-9918-E9A16EA4A7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35210" y="1397595"/>
            <a:ext cx="2949029" cy="1967899"/>
          </a:xfrm>
          <a:prstGeom prst="rect">
            <a:avLst/>
          </a:prstGeom>
        </p:spPr>
      </p:pic>
    </p:spTree>
    <p:extLst>
      <p:ext uri="{BB962C8B-B14F-4D97-AF65-F5344CB8AC3E}">
        <p14:creationId xmlns:p14="http://schemas.microsoft.com/office/powerpoint/2010/main" val="42314904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 Placeholder 13">
            <a:extLst>
              <a:ext uri="{FF2B5EF4-FFF2-40B4-BE49-F238E27FC236}">
                <a16:creationId xmlns:a16="http://schemas.microsoft.com/office/drawing/2014/main" id="{F61B7451-E002-4FB0-9C16-C8B37A6BDCE5}"/>
              </a:ext>
            </a:extLst>
          </p:cNvPr>
          <p:cNvSpPr txBox="1">
            <a:spLocks/>
          </p:cNvSpPr>
          <p:nvPr/>
        </p:nvSpPr>
        <p:spPr>
          <a:xfrm>
            <a:off x="761791" y="696690"/>
            <a:ext cx="4372109" cy="2357762"/>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800" b="1">
                <a:solidFill>
                  <a:schemeClr val="accent3"/>
                </a:solidFill>
                <a:latin typeface="+mj-lt"/>
                <a:cs typeface="Arial" pitchFamily="34" charset="0"/>
              </a:rPr>
              <a:t>The</a:t>
            </a:r>
            <a:r>
              <a:rPr lang="en-US" altLang="ko-KR" sz="4800" b="1">
                <a:solidFill>
                  <a:schemeClr val="tx1">
                    <a:lumMod val="75000"/>
                    <a:lumOff val="25000"/>
                  </a:schemeClr>
                </a:solidFill>
                <a:latin typeface="+mj-lt"/>
                <a:cs typeface="Arial" pitchFamily="34" charset="0"/>
              </a:rPr>
              <a:t> </a:t>
            </a:r>
            <a:r>
              <a:rPr lang="en-US" sz="4800" b="1">
                <a:solidFill>
                  <a:schemeClr val="tx1">
                    <a:lumMod val="75000"/>
                    <a:lumOff val="25000"/>
                  </a:schemeClr>
                </a:solidFill>
                <a:latin typeface="+mj-lt"/>
                <a:cs typeface="Arial" pitchFamily="34" charset="0"/>
              </a:rPr>
              <a:t>Market </a:t>
            </a:r>
            <a:r>
              <a:rPr lang="en-US" altLang="ko-KR" sz="4800" b="1">
                <a:solidFill>
                  <a:schemeClr val="accent3"/>
                </a:solidFill>
                <a:latin typeface="+mj-lt"/>
                <a:cs typeface="Arial" pitchFamily="34" charset="0"/>
              </a:rPr>
              <a:t>and</a:t>
            </a:r>
            <a:endParaRPr lang="en-US" altLang="ko-KR" sz="4800" b="1">
              <a:solidFill>
                <a:schemeClr val="tx1">
                  <a:lumMod val="75000"/>
                  <a:lumOff val="25000"/>
                </a:schemeClr>
              </a:solidFill>
              <a:latin typeface="+mj-lt"/>
              <a:cs typeface="Arial" pitchFamily="34" charset="0"/>
            </a:endParaRPr>
          </a:p>
          <a:p>
            <a:pPr marL="0" indent="0">
              <a:lnSpc>
                <a:spcPct val="110000"/>
              </a:lnSpc>
              <a:buNone/>
            </a:pPr>
            <a:r>
              <a:rPr lang="en-US" altLang="ko-KR" sz="4800" b="1">
                <a:solidFill>
                  <a:schemeClr val="tx1">
                    <a:lumMod val="75000"/>
                    <a:lumOff val="25000"/>
                  </a:schemeClr>
                </a:solidFill>
                <a:latin typeface="+mj-lt"/>
                <a:cs typeface="Arial" pitchFamily="34" charset="0"/>
              </a:rPr>
              <a:t>Context</a:t>
            </a:r>
          </a:p>
        </p:txBody>
      </p:sp>
      <p:sp>
        <p:nvSpPr>
          <p:cNvPr id="13" name="자유형: 도형 27">
            <a:extLst>
              <a:ext uri="{FF2B5EF4-FFF2-40B4-BE49-F238E27FC236}">
                <a16:creationId xmlns:a16="http://schemas.microsoft.com/office/drawing/2014/main" id="{5C6DA5C3-7B78-4621-AEF8-559F8E50A6DB}"/>
              </a:ext>
            </a:extLst>
          </p:cNvPr>
          <p:cNvSpPr/>
          <p:nvPr/>
        </p:nvSpPr>
        <p:spPr>
          <a:xfrm>
            <a:off x="10755082" y="1558843"/>
            <a:ext cx="1436918" cy="2386152"/>
          </a:xfrm>
          <a:custGeom>
            <a:avLst/>
            <a:gdLst>
              <a:gd name="connsiteX0" fmla="*/ 1193076 w 1436918"/>
              <a:gd name="connsiteY0" fmla="*/ 0 h 2386152"/>
              <a:gd name="connsiteX1" fmla="*/ 1436918 w 1436918"/>
              <a:gd name="connsiteY1" fmla="*/ 243842 h 2386152"/>
              <a:gd name="connsiteX2" fmla="*/ 1436918 w 1436918"/>
              <a:gd name="connsiteY2" fmla="*/ 2142310 h 2386152"/>
              <a:gd name="connsiteX3" fmla="*/ 1193076 w 1436918"/>
              <a:gd name="connsiteY3" fmla="*/ 2386152 h 2386152"/>
              <a:gd name="connsiteX4" fmla="*/ 0 w 1436918"/>
              <a:gd name="connsiteY4" fmla="*/ 1193076 h 238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2386152">
                <a:moveTo>
                  <a:pt x="1193076" y="0"/>
                </a:moveTo>
                <a:lnTo>
                  <a:pt x="1436918" y="243842"/>
                </a:lnTo>
                <a:lnTo>
                  <a:pt x="1436918" y="2142310"/>
                </a:lnTo>
                <a:lnTo>
                  <a:pt x="1193076" y="2386152"/>
                </a:lnTo>
                <a:lnTo>
                  <a:pt x="0" y="1193076"/>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자유형: 도형 30">
            <a:extLst>
              <a:ext uri="{FF2B5EF4-FFF2-40B4-BE49-F238E27FC236}">
                <a16:creationId xmlns:a16="http://schemas.microsoft.com/office/drawing/2014/main" id="{2C268D95-6831-4266-B85D-064EBE9CA51C}"/>
              </a:ext>
            </a:extLst>
          </p:cNvPr>
          <p:cNvSpPr/>
          <p:nvPr/>
        </p:nvSpPr>
        <p:spPr>
          <a:xfrm>
            <a:off x="8155574" y="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자유형: 도형 34">
            <a:extLst>
              <a:ext uri="{FF2B5EF4-FFF2-40B4-BE49-F238E27FC236}">
                <a16:creationId xmlns:a16="http://schemas.microsoft.com/office/drawing/2014/main" id="{6459F166-C1AE-49BD-A7FB-4CDE1C54BAAC}"/>
              </a:ext>
            </a:extLst>
          </p:cNvPr>
          <p:cNvSpPr/>
          <p:nvPr/>
        </p:nvSpPr>
        <p:spPr>
          <a:xfrm>
            <a:off x="10755082" y="0"/>
            <a:ext cx="1436918" cy="1393380"/>
          </a:xfrm>
          <a:custGeom>
            <a:avLst/>
            <a:gdLst>
              <a:gd name="connsiteX0" fmla="*/ 200304 w 1436918"/>
              <a:gd name="connsiteY0" fmla="*/ 0 h 1393380"/>
              <a:gd name="connsiteX1" fmla="*/ 1436918 w 1436918"/>
              <a:gd name="connsiteY1" fmla="*/ 0 h 1393380"/>
              <a:gd name="connsiteX2" fmla="*/ 1436918 w 1436918"/>
              <a:gd name="connsiteY2" fmla="*/ 1149538 h 1393380"/>
              <a:gd name="connsiteX3" fmla="*/ 1193076 w 1436918"/>
              <a:gd name="connsiteY3" fmla="*/ 1393380 h 1393380"/>
              <a:gd name="connsiteX4" fmla="*/ 0 w 1436918"/>
              <a:gd name="connsiteY4" fmla="*/ 200304 h 13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1393380">
                <a:moveTo>
                  <a:pt x="200304" y="0"/>
                </a:moveTo>
                <a:lnTo>
                  <a:pt x="1436918" y="0"/>
                </a:lnTo>
                <a:lnTo>
                  <a:pt x="1436918" y="1149538"/>
                </a:lnTo>
                <a:lnTo>
                  <a:pt x="1193076" y="1393380"/>
                </a:lnTo>
                <a:lnTo>
                  <a:pt x="0" y="200304"/>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자유형: 도형 35">
            <a:extLst>
              <a:ext uri="{FF2B5EF4-FFF2-40B4-BE49-F238E27FC236}">
                <a16:creationId xmlns:a16="http://schemas.microsoft.com/office/drawing/2014/main" id="{8657D5CE-DB48-4940-860E-BAB55C81C910}"/>
              </a:ext>
            </a:extLst>
          </p:cNvPr>
          <p:cNvSpPr/>
          <p:nvPr/>
        </p:nvSpPr>
        <p:spPr>
          <a:xfrm rot="10800000">
            <a:off x="6836223" y="546462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pic>
        <p:nvPicPr>
          <p:cNvPr id="2" name="Segnaposto immagine 1">
            <a:extLst>
              <a:ext uri="{FF2B5EF4-FFF2-40B4-BE49-F238E27FC236}">
                <a16:creationId xmlns:a16="http://schemas.microsoft.com/office/drawing/2014/main" id="{92F044F8-EEA2-6F45-9063-C15CABCB73F3}"/>
              </a:ext>
            </a:extLst>
          </p:cNvPr>
          <p:cNvPicPr>
            <a:picLocks noGrp="1" noChangeAspect="1"/>
          </p:cNvPicPr>
          <p:nvPr>
            <p:ph type="pic" sz="quarter" idx="10"/>
          </p:nvPr>
        </p:nvPicPr>
        <p:blipFill>
          <a:blip r:embed="rId2"/>
          <a:srcRect l="17186" r="17186"/>
          <a:stretch>
            <a:fillRect/>
          </a:stretch>
        </p:blipFill>
        <p:spPr/>
      </p:pic>
      <p:pic>
        <p:nvPicPr>
          <p:cNvPr id="6" name="Segnaposto immagine 5">
            <a:extLst>
              <a:ext uri="{FF2B5EF4-FFF2-40B4-BE49-F238E27FC236}">
                <a16:creationId xmlns:a16="http://schemas.microsoft.com/office/drawing/2014/main" id="{4B830762-D5CD-5840-969E-79E6AE1B0B35}"/>
              </a:ext>
            </a:extLst>
          </p:cNvPr>
          <p:cNvPicPr>
            <a:picLocks noGrp="1" noChangeAspect="1"/>
          </p:cNvPicPr>
          <p:nvPr>
            <p:ph type="pic" sz="quarter" idx="11"/>
          </p:nvPr>
        </p:nvPicPr>
        <p:blipFill>
          <a:blip r:embed="rId3"/>
          <a:srcRect t="3298" b="3298"/>
          <a:stretch>
            <a:fillRect/>
          </a:stretch>
        </p:blipFill>
        <p:spPr/>
      </p:pic>
      <p:pic>
        <p:nvPicPr>
          <p:cNvPr id="24" name="Segnaposto immagine 23">
            <a:extLst>
              <a:ext uri="{FF2B5EF4-FFF2-40B4-BE49-F238E27FC236}">
                <a16:creationId xmlns:a16="http://schemas.microsoft.com/office/drawing/2014/main" id="{5EEDFAD6-A428-F64D-8824-FACA60FB4724}"/>
              </a:ext>
            </a:extLst>
          </p:cNvPr>
          <p:cNvPicPr>
            <a:picLocks noGrp="1" noChangeAspect="1"/>
          </p:cNvPicPr>
          <p:nvPr>
            <p:ph type="pic" sz="quarter" idx="12"/>
          </p:nvPr>
        </p:nvPicPr>
        <p:blipFill>
          <a:blip r:embed="rId4"/>
          <a:srcRect l="22045" r="22045"/>
          <a:stretch>
            <a:fillRect/>
          </a:stretch>
        </p:blipFill>
        <p:spPr/>
      </p:pic>
      <p:pic>
        <p:nvPicPr>
          <p:cNvPr id="28" name="Segnaposto immagine 27">
            <a:extLst>
              <a:ext uri="{FF2B5EF4-FFF2-40B4-BE49-F238E27FC236}">
                <a16:creationId xmlns:a16="http://schemas.microsoft.com/office/drawing/2014/main" id="{D6EE66A4-7DF0-1B44-8D0D-6C167A1E7D47}"/>
              </a:ext>
            </a:extLst>
          </p:cNvPr>
          <p:cNvPicPr>
            <a:picLocks noGrp="1" noChangeAspect="1"/>
          </p:cNvPicPr>
          <p:nvPr>
            <p:ph type="pic" sz="quarter" idx="13"/>
          </p:nvPr>
        </p:nvPicPr>
        <p:blipFill>
          <a:blip r:embed="rId5"/>
          <a:srcRect l="30742" r="30742"/>
          <a:stretch>
            <a:fillRect/>
          </a:stretch>
        </p:blipFill>
        <p:spPr/>
      </p:pic>
      <p:sp>
        <p:nvSpPr>
          <p:cNvPr id="12" name="TextBox 4">
            <a:extLst>
              <a:ext uri="{FF2B5EF4-FFF2-40B4-BE49-F238E27FC236}">
                <a16:creationId xmlns:a16="http://schemas.microsoft.com/office/drawing/2014/main" id="{D4A222E4-1703-4E49-AA2C-3358136F3D72}"/>
              </a:ext>
            </a:extLst>
          </p:cNvPr>
          <p:cNvSpPr txBox="1"/>
          <p:nvPr/>
        </p:nvSpPr>
        <p:spPr>
          <a:xfrm>
            <a:off x="761791" y="5118373"/>
            <a:ext cx="4050841" cy="1077218"/>
          </a:xfrm>
          <a:prstGeom prst="rect">
            <a:avLst/>
          </a:prstGeom>
          <a:noFill/>
        </p:spPr>
        <p:txBody>
          <a:bodyPr wrap="square" lIns="108000" rIns="108000" rtlCol="0">
            <a:spAutoFit/>
          </a:bodyPr>
          <a:lstStyle/>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Target Market</a:t>
            </a:r>
          </a:p>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Brief Competitors Analysis</a:t>
            </a:r>
          </a:p>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Validation by Experts and Companies</a:t>
            </a:r>
          </a:p>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How We Deal with Privacy </a:t>
            </a:r>
          </a:p>
        </p:txBody>
      </p:sp>
    </p:spTree>
    <p:extLst>
      <p:ext uri="{BB962C8B-B14F-4D97-AF65-F5344CB8AC3E}">
        <p14:creationId xmlns:p14="http://schemas.microsoft.com/office/powerpoint/2010/main" val="14493531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70000" lnSpcReduction="20000"/>
          </a:bodyPr>
          <a:lstStyle/>
          <a:p>
            <a:r>
              <a:rPr lang="en-US"/>
              <a:t>Target Market</a:t>
            </a:r>
          </a:p>
        </p:txBody>
      </p:sp>
      <p:sp>
        <p:nvSpPr>
          <p:cNvPr id="3" name="Freeform 55">
            <a:extLst>
              <a:ext uri="{FF2B5EF4-FFF2-40B4-BE49-F238E27FC236}">
                <a16:creationId xmlns:a16="http://schemas.microsoft.com/office/drawing/2014/main" id="{67B27A2A-FB18-45E4-A9CE-3325DDF3F039}"/>
              </a:ext>
            </a:extLst>
          </p:cNvPr>
          <p:cNvSpPr/>
          <p:nvPr/>
        </p:nvSpPr>
        <p:spPr>
          <a:xfrm>
            <a:off x="4628" y="1226072"/>
            <a:ext cx="4890689" cy="5328278"/>
          </a:xfrm>
          <a:custGeom>
            <a:avLst/>
            <a:gdLst/>
            <a:ahLst/>
            <a:cxnLst/>
            <a:rect l="l" t="t" r="r" b="b"/>
            <a:pathLst>
              <a:path w="3294587" h="5795631">
                <a:moveTo>
                  <a:pt x="0" y="0"/>
                </a:moveTo>
                <a:lnTo>
                  <a:pt x="3294587" y="2889259"/>
                </a:lnTo>
                <a:lnTo>
                  <a:pt x="0" y="5795631"/>
                </a:lnTo>
                <a:close/>
              </a:path>
            </a:pathLst>
          </a:custGeom>
          <a:solidFill>
            <a:srgbClr val="F2F2F2">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nvGrpSpPr>
          <p:cNvPr id="49" name="그룹 3">
            <a:extLst>
              <a:ext uri="{FF2B5EF4-FFF2-40B4-BE49-F238E27FC236}">
                <a16:creationId xmlns:a16="http://schemas.microsoft.com/office/drawing/2014/main" id="{88901567-956D-3745-9277-7FAF13D337E1}"/>
              </a:ext>
            </a:extLst>
          </p:cNvPr>
          <p:cNvGrpSpPr/>
          <p:nvPr/>
        </p:nvGrpSpPr>
        <p:grpSpPr>
          <a:xfrm>
            <a:off x="671840" y="1885574"/>
            <a:ext cx="3542098" cy="3791834"/>
            <a:chOff x="8070434" y="1697563"/>
            <a:chExt cx="2925465" cy="2517115"/>
          </a:xfrm>
        </p:grpSpPr>
        <p:sp>
          <p:nvSpPr>
            <p:cNvPr id="50" name="TextBox 4">
              <a:extLst>
                <a:ext uri="{FF2B5EF4-FFF2-40B4-BE49-F238E27FC236}">
                  <a16:creationId xmlns:a16="http://schemas.microsoft.com/office/drawing/2014/main" id="{A715501D-FE6E-F54B-93AC-4679554DC782}"/>
                </a:ext>
              </a:extLst>
            </p:cNvPr>
            <p:cNvSpPr txBox="1"/>
            <p:nvPr/>
          </p:nvSpPr>
          <p:spPr>
            <a:xfrm>
              <a:off x="8070434" y="2008132"/>
              <a:ext cx="2925465" cy="2206546"/>
            </a:xfrm>
            <a:prstGeom prst="rect">
              <a:avLst/>
            </a:prstGeom>
            <a:noFill/>
          </p:spPr>
          <p:txBody>
            <a:bodyPr wrap="square" lIns="108000" rIns="108000" rtlCol="0">
              <a:spAutoFit/>
            </a:bodyPr>
            <a:lstStyle/>
            <a:p>
              <a:pPr algn="just"/>
              <a:r>
                <a:rPr lang="en-US" altLang="ko-KR" sz="1400">
                  <a:solidFill>
                    <a:schemeClr val="tx1">
                      <a:lumMod val="75000"/>
                      <a:lumOff val="25000"/>
                    </a:schemeClr>
                  </a:solidFill>
                  <a:cs typeface="Arial" pitchFamily="34" charset="0"/>
                </a:rPr>
                <a:t>We are targeting tech companies such as Managed Service Providers (MSP) to help them with managing the servers that they keep their data on. The users of our Virtual Employee Assistant are DevOps engineers that work in those companies, but also DevOps freelancer engineers in charge of maintaining and managing servers of third parties.</a:t>
              </a:r>
            </a:p>
            <a:p>
              <a:pPr algn="just"/>
              <a:endParaRPr lang="en-US" altLang="ko-KR" sz="1400">
                <a:solidFill>
                  <a:schemeClr val="tx1">
                    <a:lumMod val="75000"/>
                    <a:lumOff val="25000"/>
                  </a:schemeClr>
                </a:solidFill>
                <a:cs typeface="Arial" pitchFamily="34" charset="0"/>
              </a:endParaRPr>
            </a:p>
            <a:p>
              <a:pPr algn="just"/>
              <a:r>
                <a:rPr lang="en-US" altLang="ko-KR" sz="1400">
                  <a:solidFill>
                    <a:schemeClr val="tx1">
                      <a:lumMod val="75000"/>
                      <a:lumOff val="25000"/>
                    </a:schemeClr>
                  </a:solidFill>
                  <a:cs typeface="Arial" pitchFamily="34" charset="0"/>
                </a:rPr>
                <a:t>Future revenues from the MVP will be used to expand the product into other domains to target other markets. However, we aim to stay in the B2B market.</a:t>
              </a:r>
            </a:p>
          </p:txBody>
        </p:sp>
        <p:sp>
          <p:nvSpPr>
            <p:cNvPr id="51" name="TextBox 5">
              <a:extLst>
                <a:ext uri="{FF2B5EF4-FFF2-40B4-BE49-F238E27FC236}">
                  <a16:creationId xmlns:a16="http://schemas.microsoft.com/office/drawing/2014/main" id="{1774080C-EC7D-6349-8088-7CF983470DE7}"/>
                </a:ext>
              </a:extLst>
            </p:cNvPr>
            <p:cNvSpPr txBox="1"/>
            <p:nvPr/>
          </p:nvSpPr>
          <p:spPr>
            <a:xfrm>
              <a:off x="8070434" y="1697563"/>
              <a:ext cx="2925465" cy="204310"/>
            </a:xfrm>
            <a:prstGeom prst="rect">
              <a:avLst/>
            </a:prstGeom>
            <a:noFill/>
          </p:spPr>
          <p:txBody>
            <a:bodyPr wrap="square" lIns="108000" rIns="108000" rtlCol="0" anchor="ctr">
              <a:spAutoFit/>
            </a:bodyPr>
            <a:lstStyle/>
            <a:p>
              <a:r>
                <a:rPr lang="en-US" altLang="ko-KR" sz="1400" b="1">
                  <a:solidFill>
                    <a:schemeClr val="tx1">
                      <a:lumMod val="75000"/>
                      <a:lumOff val="25000"/>
                    </a:schemeClr>
                  </a:solidFill>
                  <a:cs typeface="Arial" pitchFamily="34" charset="0"/>
                </a:rPr>
                <a:t>Who we are targeting</a:t>
              </a:r>
              <a:endParaRPr lang="ko-KR" altLang="en-US" sz="1400" b="1">
                <a:solidFill>
                  <a:schemeClr val="tx1">
                    <a:lumMod val="75000"/>
                    <a:lumOff val="25000"/>
                  </a:schemeClr>
                </a:solidFill>
                <a:cs typeface="Arial" pitchFamily="34" charset="0"/>
              </a:endParaRPr>
            </a:p>
          </p:txBody>
        </p:sp>
      </p:grpSp>
      <p:cxnSp>
        <p:nvCxnSpPr>
          <p:cNvPr id="52" name="Straight Connector 12">
            <a:extLst>
              <a:ext uri="{FF2B5EF4-FFF2-40B4-BE49-F238E27FC236}">
                <a16:creationId xmlns:a16="http://schemas.microsoft.com/office/drawing/2014/main" id="{1E8B9072-8C83-F340-AF10-18EEC40546F2}"/>
              </a:ext>
            </a:extLst>
          </p:cNvPr>
          <p:cNvCxnSpPr>
            <a:cxnSpLocks/>
            <a:endCxn id="56" idx="2"/>
          </p:cNvCxnSpPr>
          <p:nvPr/>
        </p:nvCxnSpPr>
        <p:spPr>
          <a:xfrm>
            <a:off x="6108032" y="3882761"/>
            <a:ext cx="1592908" cy="1575374"/>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3" name="Straight Connector 14">
            <a:extLst>
              <a:ext uri="{FF2B5EF4-FFF2-40B4-BE49-F238E27FC236}">
                <a16:creationId xmlns:a16="http://schemas.microsoft.com/office/drawing/2014/main" id="{5B4659F0-9579-F841-9A71-176EA8D6B131}"/>
              </a:ext>
            </a:extLst>
          </p:cNvPr>
          <p:cNvCxnSpPr>
            <a:cxnSpLocks/>
          </p:cNvCxnSpPr>
          <p:nvPr/>
        </p:nvCxnSpPr>
        <p:spPr>
          <a:xfrm>
            <a:off x="6081079" y="3863371"/>
            <a:ext cx="1585006" cy="0"/>
          </a:xfrm>
          <a:prstGeom prst="line">
            <a:avLst/>
          </a:prstGeom>
          <a:ln w="3810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4" name="Straight Connector 15">
            <a:extLst>
              <a:ext uri="{FF2B5EF4-FFF2-40B4-BE49-F238E27FC236}">
                <a16:creationId xmlns:a16="http://schemas.microsoft.com/office/drawing/2014/main" id="{0CDFFD08-F7BF-D045-9135-89920B4DFA9E}"/>
              </a:ext>
            </a:extLst>
          </p:cNvPr>
          <p:cNvCxnSpPr>
            <a:cxnSpLocks/>
          </p:cNvCxnSpPr>
          <p:nvPr/>
        </p:nvCxnSpPr>
        <p:spPr>
          <a:xfrm flipV="1">
            <a:off x="6096000" y="2353422"/>
            <a:ext cx="1590019" cy="1509948"/>
          </a:xfrm>
          <a:prstGeom prst="line">
            <a:avLst/>
          </a:prstGeom>
          <a:ln w="38100">
            <a:solidFill>
              <a:schemeClr val="accent4"/>
            </a:solidFill>
          </a:ln>
        </p:spPr>
        <p:style>
          <a:lnRef idx="1">
            <a:schemeClr val="accent1"/>
          </a:lnRef>
          <a:fillRef idx="0">
            <a:schemeClr val="accent1"/>
          </a:fillRef>
          <a:effectRef idx="0">
            <a:schemeClr val="accent1"/>
          </a:effectRef>
          <a:fontRef idx="minor">
            <a:schemeClr val="tx1"/>
          </a:fontRef>
        </p:style>
      </p:cxnSp>
      <p:sp>
        <p:nvSpPr>
          <p:cNvPr id="55" name="Oval 17">
            <a:extLst>
              <a:ext uri="{FF2B5EF4-FFF2-40B4-BE49-F238E27FC236}">
                <a16:creationId xmlns:a16="http://schemas.microsoft.com/office/drawing/2014/main" id="{2DDF53D7-149E-CE45-87E5-270A5BC8A100}"/>
              </a:ext>
            </a:extLst>
          </p:cNvPr>
          <p:cNvSpPr/>
          <p:nvPr/>
        </p:nvSpPr>
        <p:spPr>
          <a:xfrm>
            <a:off x="7673987" y="3405138"/>
            <a:ext cx="916465" cy="916465"/>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latin typeface="Arial" pitchFamily="34" charset="0"/>
              <a:cs typeface="Arial" pitchFamily="34" charset="0"/>
            </a:endParaRPr>
          </a:p>
        </p:txBody>
      </p:sp>
      <p:sp>
        <p:nvSpPr>
          <p:cNvPr id="56" name="Oval 18">
            <a:extLst>
              <a:ext uri="{FF2B5EF4-FFF2-40B4-BE49-F238E27FC236}">
                <a16:creationId xmlns:a16="http://schemas.microsoft.com/office/drawing/2014/main" id="{BDF3B6AA-E1F4-2641-96C3-E1329B6A16CC}"/>
              </a:ext>
            </a:extLst>
          </p:cNvPr>
          <p:cNvSpPr/>
          <p:nvPr/>
        </p:nvSpPr>
        <p:spPr>
          <a:xfrm>
            <a:off x="7700940" y="4999902"/>
            <a:ext cx="916465" cy="916465"/>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latin typeface="Arial" pitchFamily="34" charset="0"/>
              <a:cs typeface="Arial" pitchFamily="34" charset="0"/>
            </a:endParaRPr>
          </a:p>
        </p:txBody>
      </p:sp>
      <p:sp>
        <p:nvSpPr>
          <p:cNvPr id="57" name="Oval 20">
            <a:extLst>
              <a:ext uri="{FF2B5EF4-FFF2-40B4-BE49-F238E27FC236}">
                <a16:creationId xmlns:a16="http://schemas.microsoft.com/office/drawing/2014/main" id="{DEE113C1-F23A-1F49-A4A9-53E35E31AEF4}"/>
              </a:ext>
            </a:extLst>
          </p:cNvPr>
          <p:cNvSpPr/>
          <p:nvPr/>
        </p:nvSpPr>
        <p:spPr>
          <a:xfrm>
            <a:off x="7700940" y="1929720"/>
            <a:ext cx="916465" cy="916465"/>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latin typeface="Arial" pitchFamily="34" charset="0"/>
              <a:cs typeface="Arial" pitchFamily="34" charset="0"/>
            </a:endParaRPr>
          </a:p>
        </p:txBody>
      </p:sp>
      <p:sp>
        <p:nvSpPr>
          <p:cNvPr id="58" name="TextBox 21">
            <a:extLst>
              <a:ext uri="{FF2B5EF4-FFF2-40B4-BE49-F238E27FC236}">
                <a16:creationId xmlns:a16="http://schemas.microsoft.com/office/drawing/2014/main" id="{A1933925-DFD7-E44C-AC13-C7CB7DF23A08}"/>
              </a:ext>
            </a:extLst>
          </p:cNvPr>
          <p:cNvSpPr txBox="1"/>
          <p:nvPr/>
        </p:nvSpPr>
        <p:spPr>
          <a:xfrm>
            <a:off x="8868819" y="2090586"/>
            <a:ext cx="2939431" cy="584775"/>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Managed Service Providers Companies</a:t>
            </a:r>
            <a:endParaRPr lang="en-US" altLang="ko-KR" sz="1600">
              <a:solidFill>
                <a:schemeClr val="tx1">
                  <a:lumMod val="95000"/>
                  <a:lumOff val="5000"/>
                </a:schemeClr>
              </a:solidFill>
              <a:latin typeface="Arial" pitchFamily="34" charset="0"/>
              <a:cs typeface="Arial" pitchFamily="34" charset="0"/>
            </a:endParaRPr>
          </a:p>
        </p:txBody>
      </p:sp>
      <p:sp>
        <p:nvSpPr>
          <p:cNvPr id="59" name="TextBox 22">
            <a:extLst>
              <a:ext uri="{FF2B5EF4-FFF2-40B4-BE49-F238E27FC236}">
                <a16:creationId xmlns:a16="http://schemas.microsoft.com/office/drawing/2014/main" id="{A1AE20FB-F3C2-344E-857E-419689EFCF1A}"/>
              </a:ext>
            </a:extLst>
          </p:cNvPr>
          <p:cNvSpPr txBox="1"/>
          <p:nvPr/>
        </p:nvSpPr>
        <p:spPr>
          <a:xfrm>
            <a:off x="8868819" y="3570982"/>
            <a:ext cx="2939431" cy="584775"/>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DevOps Freelancer Engineers</a:t>
            </a:r>
            <a:endParaRPr lang="en-US" altLang="ko-KR" sz="1600">
              <a:solidFill>
                <a:schemeClr val="tx1">
                  <a:lumMod val="95000"/>
                  <a:lumOff val="5000"/>
                </a:schemeClr>
              </a:solidFill>
              <a:latin typeface="Arial" pitchFamily="34" charset="0"/>
              <a:cs typeface="Arial" pitchFamily="34" charset="0"/>
            </a:endParaRPr>
          </a:p>
        </p:txBody>
      </p:sp>
      <p:sp>
        <p:nvSpPr>
          <p:cNvPr id="60" name="TextBox 23">
            <a:extLst>
              <a:ext uri="{FF2B5EF4-FFF2-40B4-BE49-F238E27FC236}">
                <a16:creationId xmlns:a16="http://schemas.microsoft.com/office/drawing/2014/main" id="{80F8FE89-E734-EE4D-815F-C127B7BB14E8}"/>
              </a:ext>
            </a:extLst>
          </p:cNvPr>
          <p:cNvSpPr txBox="1"/>
          <p:nvPr/>
        </p:nvSpPr>
        <p:spPr>
          <a:xfrm>
            <a:off x="8868819" y="5165746"/>
            <a:ext cx="2934611" cy="584775"/>
          </a:xfrm>
          <a:prstGeom prst="rect">
            <a:avLst/>
          </a:prstGeom>
          <a:noFill/>
        </p:spPr>
        <p:txBody>
          <a:bodyPr wrap="square" rtlCol="0">
            <a:spAutoFit/>
          </a:bodyPr>
          <a:lstStyle/>
          <a:p>
            <a:r>
              <a:rPr lang="en-US" altLang="ko-KR" sz="1600">
                <a:solidFill>
                  <a:schemeClr val="tx1">
                    <a:lumMod val="75000"/>
                    <a:lumOff val="25000"/>
                  </a:schemeClr>
                </a:solidFill>
                <a:cs typeface="Arial" pitchFamily="34" charset="0"/>
              </a:rPr>
              <a:t>Expand in other Domains </a:t>
            </a:r>
          </a:p>
          <a:p>
            <a:r>
              <a:rPr lang="en-US" altLang="ko-KR" sz="1600">
                <a:solidFill>
                  <a:schemeClr val="tx1">
                    <a:lumMod val="75000"/>
                    <a:lumOff val="25000"/>
                  </a:schemeClr>
                </a:solidFill>
                <a:cs typeface="Arial" pitchFamily="34" charset="0"/>
              </a:rPr>
              <a:t>(in B2B)</a:t>
            </a:r>
            <a:endParaRPr lang="en-US" altLang="ko-KR" sz="1600">
              <a:solidFill>
                <a:schemeClr val="tx1">
                  <a:lumMod val="95000"/>
                  <a:lumOff val="5000"/>
                </a:schemeClr>
              </a:solidFill>
              <a:latin typeface="Arial" pitchFamily="34" charset="0"/>
              <a:cs typeface="Arial" pitchFamily="34" charset="0"/>
            </a:endParaRPr>
          </a:p>
        </p:txBody>
      </p:sp>
      <p:pic>
        <p:nvPicPr>
          <p:cNvPr id="33" name="Picture 2" descr="E:\002-KIMS BUSINESS\000-B-KIMS-소스 분류-2014\10-ESP to IMG\지구.png">
            <a:extLst>
              <a:ext uri="{FF2B5EF4-FFF2-40B4-BE49-F238E27FC236}">
                <a16:creationId xmlns:a16="http://schemas.microsoft.com/office/drawing/2014/main" id="{09FCB8FB-4BBB-B84F-9160-4C33D1F4A1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81150" y="2675361"/>
            <a:ext cx="2429699" cy="2429700"/>
          </a:xfrm>
          <a:prstGeom prst="rect">
            <a:avLst/>
          </a:prstGeom>
          <a:noFill/>
          <a:effectLst>
            <a:outerShdw blurRad="63500" sx="102000" sy="102000" algn="ctr" rotWithShape="0">
              <a:prstClr val="black">
                <a:alpha val="8000"/>
              </a:prstClr>
            </a:outerShdw>
          </a:effectLst>
          <a:extLst>
            <a:ext uri="{909E8E84-426E-40DD-AFC4-6F175D3DCCD1}">
              <a14:hiddenFill xmlns:a14="http://schemas.microsoft.com/office/drawing/2010/main">
                <a:solidFill>
                  <a:srgbClr val="FFFFFF"/>
                </a:solidFill>
              </a14:hiddenFill>
            </a:ext>
          </a:extLst>
        </p:spPr>
      </p:pic>
      <p:sp>
        <p:nvSpPr>
          <p:cNvPr id="64" name="Trapezoid 13">
            <a:extLst>
              <a:ext uri="{FF2B5EF4-FFF2-40B4-BE49-F238E27FC236}">
                <a16:creationId xmlns:a16="http://schemas.microsoft.com/office/drawing/2014/main" id="{A232E15A-6C34-964C-BE1F-06EE03317405}"/>
              </a:ext>
            </a:extLst>
          </p:cNvPr>
          <p:cNvSpPr/>
          <p:nvPr/>
        </p:nvSpPr>
        <p:spPr>
          <a:xfrm>
            <a:off x="7892128" y="2163944"/>
            <a:ext cx="529844" cy="448015"/>
          </a:xfrm>
          <a:custGeom>
            <a:avLst/>
            <a:gdLst/>
            <a:ahLst/>
            <a:cxnLst/>
            <a:rect l="l" t="t" r="r" b="b"/>
            <a:pathLst>
              <a:path w="2736304" h="2313707">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5" name="Oval 50">
            <a:extLst>
              <a:ext uri="{FF2B5EF4-FFF2-40B4-BE49-F238E27FC236}">
                <a16:creationId xmlns:a16="http://schemas.microsoft.com/office/drawing/2014/main" id="{3E8F0F41-27E7-324A-9617-1D7CD25CD597}"/>
              </a:ext>
            </a:extLst>
          </p:cNvPr>
          <p:cNvSpPr>
            <a:spLocks noChangeAspect="1"/>
          </p:cNvSpPr>
          <p:nvPr/>
        </p:nvSpPr>
        <p:spPr>
          <a:xfrm>
            <a:off x="7897041" y="3599875"/>
            <a:ext cx="469094" cy="529812"/>
          </a:xfrm>
          <a:custGeom>
            <a:avLst/>
            <a:gdLst/>
            <a:ahLst/>
            <a:cxnLst/>
            <a:rect l="l" t="t" r="r" b="b"/>
            <a:pathLst>
              <a:path w="2868687" h="3240000">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Pie 24">
            <a:extLst>
              <a:ext uri="{FF2B5EF4-FFF2-40B4-BE49-F238E27FC236}">
                <a16:creationId xmlns:a16="http://schemas.microsoft.com/office/drawing/2014/main" id="{6EB6DA15-E7F0-4C4D-94DB-DC675EEFF19A}"/>
              </a:ext>
            </a:extLst>
          </p:cNvPr>
          <p:cNvSpPr/>
          <p:nvPr/>
        </p:nvSpPr>
        <p:spPr>
          <a:xfrm>
            <a:off x="7883668" y="5202962"/>
            <a:ext cx="513183" cy="510342"/>
          </a:xfrm>
          <a:custGeom>
            <a:avLst/>
            <a:gdLst/>
            <a:ahLst/>
            <a:cxnLst/>
            <a:rect l="l" t="t" r="r" b="b"/>
            <a:pathLst>
              <a:path w="3228711" h="3210836">
                <a:moveTo>
                  <a:pt x="351626" y="695968"/>
                </a:moveTo>
                <a:lnTo>
                  <a:pt x="1548007" y="1678300"/>
                </a:lnTo>
                <a:lnTo>
                  <a:pt x="236194" y="2500159"/>
                </a:lnTo>
                <a:cubicBezTo>
                  <a:pt x="-116985" y="1936431"/>
                  <a:pt x="-70514" y="1210092"/>
                  <a:pt x="351626" y="695968"/>
                </a:cubicBezTo>
                <a:close/>
                <a:moveTo>
                  <a:pt x="1957429" y="262366"/>
                </a:moveTo>
                <a:cubicBezTo>
                  <a:pt x="2634256" y="359480"/>
                  <a:pt x="3156733" y="907132"/>
                  <a:pt x="3221913" y="1587776"/>
                </a:cubicBezTo>
                <a:cubicBezTo>
                  <a:pt x="3287093" y="2268421"/>
                  <a:pt x="2878048" y="2905277"/>
                  <a:pt x="2231953" y="3129078"/>
                </a:cubicBezTo>
                <a:cubicBezTo>
                  <a:pt x="1585858" y="3352879"/>
                  <a:pt x="870522" y="3105497"/>
                  <a:pt x="500715" y="2530372"/>
                </a:cubicBezTo>
                <a:lnTo>
                  <a:pt x="1746987" y="1729019"/>
                </a:lnTo>
                <a:close/>
                <a:moveTo>
                  <a:pt x="1604447" y="200"/>
                </a:moveTo>
                <a:cubicBezTo>
                  <a:pt x="1665125" y="-778"/>
                  <a:pt x="1726175" y="1809"/>
                  <a:pt x="1787307" y="8072"/>
                </a:cubicBezTo>
                <a:lnTo>
                  <a:pt x="1629532" y="1548011"/>
                </a:lnTo>
                <a:lnTo>
                  <a:pt x="483856" y="506987"/>
                </a:lnTo>
                <a:cubicBezTo>
                  <a:pt x="773141" y="188622"/>
                  <a:pt x="1179697" y="7051"/>
                  <a:pt x="1604447" y="20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Tree>
    <p:extLst>
      <p:ext uri="{BB962C8B-B14F-4D97-AF65-F5344CB8AC3E}">
        <p14:creationId xmlns:p14="http://schemas.microsoft.com/office/powerpoint/2010/main" val="3587540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그룹 3">
            <a:extLst>
              <a:ext uri="{FF2B5EF4-FFF2-40B4-BE49-F238E27FC236}">
                <a16:creationId xmlns:a16="http://schemas.microsoft.com/office/drawing/2014/main" id="{1A98B077-1408-E045-B055-6A6C16FE7865}"/>
              </a:ext>
            </a:extLst>
          </p:cNvPr>
          <p:cNvGrpSpPr/>
          <p:nvPr/>
        </p:nvGrpSpPr>
        <p:grpSpPr>
          <a:xfrm>
            <a:off x="4618524" y="1623640"/>
            <a:ext cx="3542098" cy="4992164"/>
            <a:chOff x="8070434" y="1697562"/>
            <a:chExt cx="2925465" cy="3313923"/>
          </a:xfrm>
        </p:grpSpPr>
        <p:sp>
          <p:nvSpPr>
            <p:cNvPr id="21" name="TextBox 4">
              <a:extLst>
                <a:ext uri="{FF2B5EF4-FFF2-40B4-BE49-F238E27FC236}">
                  <a16:creationId xmlns:a16="http://schemas.microsoft.com/office/drawing/2014/main" id="{256C03A2-6ABF-F046-84AF-288D8B1D1169}"/>
                </a:ext>
              </a:extLst>
            </p:cNvPr>
            <p:cNvSpPr txBox="1"/>
            <p:nvPr/>
          </p:nvSpPr>
          <p:spPr>
            <a:xfrm>
              <a:off x="8070434" y="2008132"/>
              <a:ext cx="2925465" cy="3003353"/>
            </a:xfrm>
            <a:prstGeom prst="rect">
              <a:avLst/>
            </a:prstGeom>
            <a:noFill/>
          </p:spPr>
          <p:txBody>
            <a:bodyPr wrap="square" lIns="108000" rIns="108000" rtlCol="0">
              <a:spAutoFit/>
            </a:bodyPr>
            <a:lstStyle/>
            <a:p>
              <a:pPr algn="just"/>
              <a:r>
                <a:rPr lang="en-US" altLang="ko-KR" sz="1200">
                  <a:solidFill>
                    <a:schemeClr val="tx1">
                      <a:lumMod val="75000"/>
                      <a:lumOff val="25000"/>
                    </a:schemeClr>
                  </a:solidFill>
                  <a:cs typeface="Arial" pitchFamily="34" charset="0"/>
                </a:rPr>
                <a:t>During our market research, we have compiled a list of companies that developed products like ours. However, there is no company that sells the exact same product, that is, developed to provide a solution to the same problem we are aiming to solve.</a:t>
              </a:r>
            </a:p>
            <a:p>
              <a:pPr algn="just"/>
              <a:endParaRPr lang="en-US" altLang="ko-KR" sz="1200">
                <a:solidFill>
                  <a:schemeClr val="tx1">
                    <a:lumMod val="75000"/>
                    <a:lumOff val="25000"/>
                  </a:schemeClr>
                </a:solidFill>
                <a:cs typeface="Arial" pitchFamily="34" charset="0"/>
              </a:endParaRPr>
            </a:p>
            <a:p>
              <a:pPr algn="just"/>
              <a:r>
                <a:rPr lang="en-US" altLang="ko-KR" sz="1200">
                  <a:solidFill>
                    <a:schemeClr val="tx1">
                      <a:lumMod val="75000"/>
                      <a:lumOff val="25000"/>
                    </a:schemeClr>
                  </a:solidFill>
                  <a:cs typeface="Arial" pitchFamily="34" charset="0"/>
                </a:rPr>
                <a:t>In this document, we will provide information on the most relevant competitors that can be classified into 3 categories:</a:t>
              </a:r>
            </a:p>
            <a:p>
              <a:pPr algn="just"/>
              <a:endParaRPr lang="en-US" altLang="ko-KR" sz="1200">
                <a:solidFill>
                  <a:schemeClr val="tx1">
                    <a:lumMod val="75000"/>
                    <a:lumOff val="25000"/>
                  </a:schemeClr>
                </a:solidFill>
                <a:cs typeface="Arial" pitchFamily="34" charset="0"/>
              </a:endParaRPr>
            </a:p>
            <a:p>
              <a:pPr algn="just"/>
              <a:r>
                <a:rPr lang="en-US" altLang="ko-KR" sz="1200">
                  <a:solidFill>
                    <a:schemeClr val="tx1">
                      <a:lumMod val="75000"/>
                      <a:lumOff val="25000"/>
                    </a:schemeClr>
                  </a:solidFill>
                  <a:cs typeface="Arial" pitchFamily="34" charset="0"/>
                </a:rPr>
                <a:t>• </a:t>
              </a:r>
              <a:r>
                <a:rPr lang="en-US" altLang="ko-KR" sz="1200" b="1">
                  <a:solidFill>
                    <a:schemeClr val="tx1">
                      <a:lumMod val="75000"/>
                      <a:lumOff val="25000"/>
                    </a:schemeClr>
                  </a:solidFill>
                  <a:cs typeface="Arial" pitchFamily="34" charset="0"/>
                </a:rPr>
                <a:t>Potential competitor: </a:t>
              </a:r>
              <a:r>
                <a:rPr lang="en-US" altLang="ko-KR" sz="1200">
                  <a:solidFill>
                    <a:schemeClr val="tx1">
                      <a:lumMod val="75000"/>
                      <a:lumOff val="25000"/>
                    </a:schemeClr>
                  </a:solidFill>
                  <a:cs typeface="Arial" pitchFamily="34" charset="0"/>
                </a:rPr>
                <a:t>competitors that could develop a similar product, since they have a similar technology used for another product.</a:t>
              </a:r>
            </a:p>
            <a:p>
              <a:pPr algn="just"/>
              <a:endParaRPr lang="en-US" altLang="ko-KR" sz="1200">
                <a:solidFill>
                  <a:schemeClr val="tx1">
                    <a:lumMod val="75000"/>
                    <a:lumOff val="25000"/>
                  </a:schemeClr>
                </a:solidFill>
                <a:cs typeface="Arial" pitchFamily="34" charset="0"/>
              </a:endParaRPr>
            </a:p>
            <a:p>
              <a:pPr algn="just"/>
              <a:r>
                <a:rPr lang="en-US" altLang="ko-KR" sz="1200">
                  <a:solidFill>
                    <a:schemeClr val="tx1">
                      <a:lumMod val="75000"/>
                      <a:lumOff val="25000"/>
                    </a:schemeClr>
                  </a:solidFill>
                  <a:cs typeface="Arial" pitchFamily="34" charset="0"/>
                </a:rPr>
                <a:t>• </a:t>
              </a:r>
              <a:r>
                <a:rPr lang="en-US" altLang="ko-KR" sz="1200" b="1">
                  <a:solidFill>
                    <a:schemeClr val="tx1">
                      <a:lumMod val="75000"/>
                      <a:lumOff val="25000"/>
                    </a:schemeClr>
                  </a:solidFill>
                  <a:cs typeface="Arial" pitchFamily="34" charset="0"/>
                </a:rPr>
                <a:t>Replacement competitor: </a:t>
              </a:r>
              <a:r>
                <a:rPr lang="en-US" altLang="ko-KR" sz="1200">
                  <a:solidFill>
                    <a:schemeClr val="tx1">
                      <a:lumMod val="75000"/>
                      <a:lumOff val="25000"/>
                    </a:schemeClr>
                  </a:solidFill>
                  <a:cs typeface="Arial" pitchFamily="34" charset="0"/>
                </a:rPr>
                <a:t>competitors that sell a product or service that is both different in category and type than ours, but one which possible customers could choose to spend their money instead.</a:t>
              </a:r>
            </a:p>
            <a:p>
              <a:pPr algn="just"/>
              <a:endParaRPr lang="en-US" altLang="ko-KR" sz="1200">
                <a:solidFill>
                  <a:schemeClr val="tx1">
                    <a:lumMod val="75000"/>
                    <a:lumOff val="25000"/>
                  </a:schemeClr>
                </a:solidFill>
                <a:cs typeface="Arial" pitchFamily="34" charset="0"/>
              </a:endParaRPr>
            </a:p>
            <a:p>
              <a:pPr algn="just"/>
              <a:r>
                <a:rPr lang="en-US" altLang="ko-KR" sz="1200">
                  <a:solidFill>
                    <a:schemeClr val="tx1">
                      <a:lumMod val="75000"/>
                      <a:lumOff val="25000"/>
                    </a:schemeClr>
                  </a:solidFill>
                  <a:cs typeface="Arial" pitchFamily="34" charset="0"/>
                </a:rPr>
                <a:t>• </a:t>
              </a:r>
              <a:r>
                <a:rPr lang="en-US" altLang="ko-KR" sz="1200" b="1">
                  <a:solidFill>
                    <a:schemeClr val="tx1">
                      <a:lumMod val="75000"/>
                      <a:lumOff val="25000"/>
                    </a:schemeClr>
                  </a:solidFill>
                  <a:cs typeface="Arial" pitchFamily="34" charset="0"/>
                </a:rPr>
                <a:t>Direct competitor: </a:t>
              </a:r>
              <a:r>
                <a:rPr lang="en-US" altLang="ko-KR" sz="1200">
                  <a:solidFill>
                    <a:schemeClr val="tx1">
                      <a:lumMod val="75000"/>
                      <a:lumOff val="25000"/>
                    </a:schemeClr>
                  </a:solidFill>
                  <a:cs typeface="Arial" pitchFamily="34" charset="0"/>
                </a:rPr>
                <a:t>actual competitors that have a similar product to the one we are developing.</a:t>
              </a:r>
            </a:p>
          </p:txBody>
        </p:sp>
        <p:sp>
          <p:nvSpPr>
            <p:cNvPr id="22" name="TextBox 5">
              <a:extLst>
                <a:ext uri="{FF2B5EF4-FFF2-40B4-BE49-F238E27FC236}">
                  <a16:creationId xmlns:a16="http://schemas.microsoft.com/office/drawing/2014/main" id="{DDD2CF00-81EE-1941-9DDC-3EDCBD2EA944}"/>
                </a:ext>
              </a:extLst>
            </p:cNvPr>
            <p:cNvSpPr txBox="1"/>
            <p:nvPr/>
          </p:nvSpPr>
          <p:spPr>
            <a:xfrm>
              <a:off x="8070434" y="1697562"/>
              <a:ext cx="2925465" cy="204310"/>
            </a:xfrm>
            <a:prstGeom prst="rect">
              <a:avLst/>
            </a:prstGeom>
            <a:noFill/>
          </p:spPr>
          <p:txBody>
            <a:bodyPr wrap="square" lIns="108000" rIns="108000" rtlCol="0" anchor="ctr">
              <a:spAutoFit/>
            </a:bodyPr>
            <a:lstStyle/>
            <a:p>
              <a:r>
                <a:rPr lang="en-US" altLang="ko-KR" sz="1400" b="1">
                  <a:solidFill>
                    <a:schemeClr val="tx1">
                      <a:lumMod val="75000"/>
                      <a:lumOff val="25000"/>
                    </a:schemeClr>
                  </a:solidFill>
                  <a:cs typeface="Arial" pitchFamily="34" charset="0"/>
                </a:rPr>
                <a:t>Market Research Results</a:t>
              </a:r>
              <a:endParaRPr lang="ko-KR" altLang="en-US" sz="1400" b="1">
                <a:solidFill>
                  <a:schemeClr val="tx1">
                    <a:lumMod val="75000"/>
                    <a:lumOff val="25000"/>
                  </a:schemeClr>
                </a:solidFill>
                <a:cs typeface="Arial" pitchFamily="34" charset="0"/>
              </a:endParaRPr>
            </a:p>
          </p:txBody>
        </p:sp>
      </p:grpSp>
      <p:sp>
        <p:nvSpPr>
          <p:cNvPr id="23" name="TextBox 4">
            <a:extLst>
              <a:ext uri="{FF2B5EF4-FFF2-40B4-BE49-F238E27FC236}">
                <a16:creationId xmlns:a16="http://schemas.microsoft.com/office/drawing/2014/main" id="{8CDF7B29-0E64-4A40-A36F-6EE6CF24A152}"/>
              </a:ext>
            </a:extLst>
          </p:cNvPr>
          <p:cNvSpPr txBox="1"/>
          <p:nvPr/>
        </p:nvSpPr>
        <p:spPr>
          <a:xfrm>
            <a:off x="8325852" y="2079457"/>
            <a:ext cx="3542098" cy="4524315"/>
          </a:xfrm>
          <a:prstGeom prst="rect">
            <a:avLst/>
          </a:prstGeom>
          <a:noFill/>
        </p:spPr>
        <p:txBody>
          <a:bodyPr wrap="square" lIns="108000" rIns="108000" rtlCol="0">
            <a:spAutoFit/>
          </a:bodyPr>
          <a:lstStyle/>
          <a:p>
            <a:pPr algn="just"/>
            <a:r>
              <a:rPr lang="en-US" altLang="ko-KR" sz="1200">
                <a:solidFill>
                  <a:schemeClr val="tx1">
                    <a:lumMod val="75000"/>
                    <a:lumOff val="25000"/>
                  </a:schemeClr>
                </a:solidFill>
                <a:cs typeface="Arial" pitchFamily="34" charset="0"/>
              </a:rPr>
              <a:t>Firstly, products like Google’s assistant, Apple’s Siri, or Microsoft’s Cortana may seem similar but are not considered in our research. This is because they are in the B2C market, and their scope is to solve minor tasks for the average user. </a:t>
            </a:r>
          </a:p>
          <a:p>
            <a:pPr algn="just"/>
            <a:endParaRPr lang="en-US" altLang="ko-KR" sz="1200">
              <a:solidFill>
                <a:schemeClr val="tx1">
                  <a:lumMod val="75000"/>
                  <a:lumOff val="25000"/>
                </a:schemeClr>
              </a:solidFill>
              <a:cs typeface="Arial" pitchFamily="34" charset="0"/>
            </a:endParaRPr>
          </a:p>
          <a:p>
            <a:pPr algn="just"/>
            <a:r>
              <a:rPr lang="en-US" altLang="ko-KR" sz="1200">
                <a:solidFill>
                  <a:schemeClr val="tx1">
                    <a:lumMod val="75000"/>
                    <a:lumOff val="25000"/>
                  </a:schemeClr>
                </a:solidFill>
                <a:cs typeface="Arial" pitchFamily="34" charset="0"/>
              </a:rPr>
              <a:t>Although virtual personal assistants are based on a type of knowledge graph, their knowledge graphs do not have an ontology: rather than focusing on making the graph using inference rules to infer some type of solution, they limit themselves to connect objects to each other, thus describing the environment, rather than a possible action that can be taken to solve a problem. This means that these products are not meant for aggressive industrial usage, hence, they are completely different from our product, both in the scope and in the target market. However, since they have the technology in place,  in the future they could develop their products for industrial usage. Therefore, we categorize those companies as potential competitors.</a:t>
            </a:r>
          </a:p>
        </p:txBody>
      </p:sp>
      <p:pic>
        <p:nvPicPr>
          <p:cNvPr id="18" name="Immagine 17">
            <a:extLst>
              <a:ext uri="{FF2B5EF4-FFF2-40B4-BE49-F238E27FC236}">
                <a16:creationId xmlns:a16="http://schemas.microsoft.com/office/drawing/2014/main" id="{7B85B102-9152-BC40-B053-1ADF346D7010}"/>
              </a:ext>
            </a:extLst>
          </p:cNvPr>
          <p:cNvPicPr>
            <a:picLocks noChangeAspect="1"/>
          </p:cNvPicPr>
          <p:nvPr/>
        </p:nvPicPr>
        <p:blipFill rotWithShape="1">
          <a:blip r:embed="rId2"/>
          <a:srcRect l="48384" r="1"/>
          <a:stretch/>
        </p:blipFill>
        <p:spPr>
          <a:xfrm>
            <a:off x="-1" y="1016099"/>
            <a:ext cx="4558365" cy="5841902"/>
          </a:xfrm>
          <a:prstGeom prst="rect">
            <a:avLst/>
          </a:prstGeom>
        </p:spPr>
      </p:pic>
      <p:sp>
        <p:nvSpPr>
          <p:cNvPr id="40" name="Text Placeholder 13">
            <a:extLst>
              <a:ext uri="{FF2B5EF4-FFF2-40B4-BE49-F238E27FC236}">
                <a16:creationId xmlns:a16="http://schemas.microsoft.com/office/drawing/2014/main" id="{F61B7451-E002-4FB0-9C16-C8B37A6BDCE5}"/>
              </a:ext>
            </a:extLst>
          </p:cNvPr>
          <p:cNvSpPr txBox="1">
            <a:spLocks/>
          </p:cNvSpPr>
          <p:nvPr/>
        </p:nvSpPr>
        <p:spPr>
          <a:xfrm>
            <a:off x="626739" y="425409"/>
            <a:ext cx="3304883" cy="711005"/>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sz="4800" b="1">
                <a:solidFill>
                  <a:schemeClr val="tx1">
                    <a:lumMod val="75000"/>
                    <a:lumOff val="25000"/>
                  </a:schemeClr>
                </a:solidFill>
                <a:latin typeface="+mj-lt"/>
                <a:cs typeface="Arial" pitchFamily="34" charset="0"/>
              </a:rPr>
              <a:t>Competition</a:t>
            </a:r>
            <a:endParaRPr lang="en-US" altLang="ko-KR" sz="4800" b="1">
              <a:solidFill>
                <a:schemeClr val="tx1">
                  <a:lumMod val="75000"/>
                  <a:lumOff val="25000"/>
                </a:schemeClr>
              </a:solidFill>
              <a:latin typeface="+mj-lt"/>
              <a:cs typeface="Arial" pitchFamily="34" charset="0"/>
            </a:endParaRPr>
          </a:p>
        </p:txBody>
      </p:sp>
      <p:cxnSp>
        <p:nvCxnSpPr>
          <p:cNvPr id="12" name="Connettore 1 11">
            <a:extLst>
              <a:ext uri="{FF2B5EF4-FFF2-40B4-BE49-F238E27FC236}">
                <a16:creationId xmlns:a16="http://schemas.microsoft.com/office/drawing/2014/main" id="{2A898619-EB50-B642-AE56-BB18082C9619}"/>
              </a:ext>
            </a:extLst>
          </p:cNvPr>
          <p:cNvCxnSpPr>
            <a:cxnSpLocks/>
          </p:cNvCxnSpPr>
          <p:nvPr/>
        </p:nvCxnSpPr>
        <p:spPr>
          <a:xfrm>
            <a:off x="4679483" y="1287378"/>
            <a:ext cx="710023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357364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70000" lnSpcReduction="20000"/>
          </a:bodyPr>
          <a:lstStyle/>
          <a:p>
            <a:r>
              <a:rPr lang="en-US"/>
              <a:t>Competitors</a:t>
            </a:r>
          </a:p>
        </p:txBody>
      </p:sp>
      <p:sp>
        <p:nvSpPr>
          <p:cNvPr id="3" name="Rounded Rectangle 4">
            <a:extLst>
              <a:ext uri="{FF2B5EF4-FFF2-40B4-BE49-F238E27FC236}">
                <a16:creationId xmlns:a16="http://schemas.microsoft.com/office/drawing/2014/main" id="{3C1945F9-EC1A-4DC6-94BC-B32747B005FE}"/>
              </a:ext>
            </a:extLst>
          </p:cNvPr>
          <p:cNvSpPr/>
          <p:nvPr/>
        </p:nvSpPr>
        <p:spPr>
          <a:xfrm>
            <a:off x="991460" y="1373528"/>
            <a:ext cx="2152726" cy="4284724"/>
          </a:xfrm>
          <a:prstGeom prst="roundRect">
            <a:avLst>
              <a:gd name="adj" fmla="val 7734"/>
            </a:avLst>
          </a:prstGeom>
          <a:solidFill>
            <a:schemeClr val="bg1"/>
          </a:solidFill>
          <a:ln w="25400">
            <a:solidFill>
              <a:schemeClr val="accent1"/>
            </a:solidFill>
          </a:ln>
          <a:effectLst/>
        </p:spPr>
        <p:txBody>
          <a:bodyPr vert="horz" wrap="square" lIns="91440" tIns="45720" rIns="91440" bIns="45720" numCol="1" anchor="t" anchorCtr="0" compatLnSpc="1">
            <a:prstTxWarp prst="textNoShape">
              <a:avLst/>
            </a:prstTxWarp>
          </a:bodyPr>
          <a:lstStyle/>
          <a:p>
            <a:endParaRPr lang="ko-KR" altLang="en-US" sz="2700"/>
          </a:p>
        </p:txBody>
      </p:sp>
      <p:grpSp>
        <p:nvGrpSpPr>
          <p:cNvPr id="4" name="Group 3">
            <a:extLst>
              <a:ext uri="{FF2B5EF4-FFF2-40B4-BE49-F238E27FC236}">
                <a16:creationId xmlns:a16="http://schemas.microsoft.com/office/drawing/2014/main" id="{C42AE8C6-0132-4E80-B542-A71689D8034C}"/>
              </a:ext>
            </a:extLst>
          </p:cNvPr>
          <p:cNvGrpSpPr/>
          <p:nvPr/>
        </p:nvGrpSpPr>
        <p:grpSpPr>
          <a:xfrm>
            <a:off x="1191129" y="3140335"/>
            <a:ext cx="1745913" cy="2147457"/>
            <a:chOff x="1019776" y="3927964"/>
            <a:chExt cx="1806224" cy="2147457"/>
          </a:xfrm>
        </p:grpSpPr>
        <p:sp>
          <p:nvSpPr>
            <p:cNvPr id="5" name="TextBox 4">
              <a:extLst>
                <a:ext uri="{FF2B5EF4-FFF2-40B4-BE49-F238E27FC236}">
                  <a16:creationId xmlns:a16="http://schemas.microsoft.com/office/drawing/2014/main" id="{B4F33A5B-4124-4040-9CE8-2CC7389D865C}"/>
                </a:ext>
              </a:extLst>
            </p:cNvPr>
            <p:cNvSpPr txBox="1"/>
            <p:nvPr/>
          </p:nvSpPr>
          <p:spPr>
            <a:xfrm>
              <a:off x="1019776" y="3927964"/>
              <a:ext cx="1806224" cy="276999"/>
            </a:xfrm>
            <a:prstGeom prst="rect">
              <a:avLst/>
            </a:prstGeom>
            <a:noFill/>
          </p:spPr>
          <p:txBody>
            <a:bodyPr wrap="square" rtlCol="0">
              <a:spAutoFit/>
            </a:bodyPr>
            <a:lstStyle/>
            <a:p>
              <a:pPr algn="ctr"/>
              <a:r>
                <a:rPr lang="en-US" altLang="ko-KR" sz="1200" b="1">
                  <a:solidFill>
                    <a:schemeClr val="tx1">
                      <a:lumMod val="75000"/>
                      <a:lumOff val="25000"/>
                    </a:schemeClr>
                  </a:solidFill>
                  <a:cs typeface="Arial" pitchFamily="34" charset="0"/>
                </a:rPr>
                <a:t>Amazon CloudWatch</a:t>
              </a:r>
              <a:endParaRPr lang="ko-KR" altLang="en-US" sz="1200" b="1">
                <a:solidFill>
                  <a:schemeClr val="tx1">
                    <a:lumMod val="75000"/>
                    <a:lumOff val="25000"/>
                  </a:schemeClr>
                </a:solidFill>
                <a:cs typeface="Arial" pitchFamily="34" charset="0"/>
              </a:endParaRPr>
            </a:p>
          </p:txBody>
        </p:sp>
        <p:sp>
          <p:nvSpPr>
            <p:cNvPr id="6" name="TextBox 5">
              <a:extLst>
                <a:ext uri="{FF2B5EF4-FFF2-40B4-BE49-F238E27FC236}">
                  <a16:creationId xmlns:a16="http://schemas.microsoft.com/office/drawing/2014/main" id="{C01525DC-8BA7-4018-90E4-2BDCE54D14CE}"/>
                </a:ext>
              </a:extLst>
            </p:cNvPr>
            <p:cNvSpPr txBox="1"/>
            <p:nvPr/>
          </p:nvSpPr>
          <p:spPr>
            <a:xfrm>
              <a:off x="1077300" y="4321095"/>
              <a:ext cx="1698908" cy="1754326"/>
            </a:xfrm>
            <a:prstGeom prst="rect">
              <a:avLst/>
            </a:prstGeom>
            <a:noFill/>
          </p:spPr>
          <p:txBody>
            <a:bodyPr wrap="square" rtlCol="0">
              <a:spAutoFit/>
            </a:bodyPr>
            <a:lstStyle/>
            <a:p>
              <a:pPr algn="ctr"/>
              <a:r>
                <a:rPr lang="en-US" altLang="ko-KR" sz="1200">
                  <a:solidFill>
                    <a:schemeClr val="tx1">
                      <a:lumMod val="75000"/>
                      <a:lumOff val="25000"/>
                    </a:schemeClr>
                  </a:solidFill>
                  <a:cs typeface="Arial" pitchFamily="34" charset="0"/>
                </a:rPr>
                <a:t>The product works only if you use AWS servers. Moreover, the solution they propose is mainly a monitoring system, but can also automatically solve some issues</a:t>
              </a:r>
              <a:r>
                <a:rPr lang="en-US" altLang="ko-KR" sz="1200">
                  <a:solidFill>
                    <a:schemeClr val="tx1">
                      <a:lumMod val="65000"/>
                      <a:lumOff val="35000"/>
                    </a:schemeClr>
                  </a:solidFill>
                  <a:cs typeface="Arial" pitchFamily="34" charset="0"/>
                </a:rPr>
                <a:t>.  </a:t>
              </a:r>
            </a:p>
          </p:txBody>
        </p:sp>
      </p:grpSp>
      <p:sp>
        <p:nvSpPr>
          <p:cNvPr id="7" name="Right Arrow 6">
            <a:extLst>
              <a:ext uri="{FF2B5EF4-FFF2-40B4-BE49-F238E27FC236}">
                <a16:creationId xmlns:a16="http://schemas.microsoft.com/office/drawing/2014/main" id="{DF92240F-9426-4459-961B-946E9397F0BD}"/>
              </a:ext>
            </a:extLst>
          </p:cNvPr>
          <p:cNvSpPr/>
          <p:nvPr/>
        </p:nvSpPr>
        <p:spPr>
          <a:xfrm>
            <a:off x="991460" y="1553796"/>
            <a:ext cx="1478459" cy="864096"/>
          </a:xfrm>
          <a:prstGeom prst="rightArrow">
            <a:avLst>
              <a:gd name="adj1" fmla="val 65118"/>
              <a:gd name="adj2" fmla="val 8362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Rounded Rectangle 64">
            <a:extLst>
              <a:ext uri="{FF2B5EF4-FFF2-40B4-BE49-F238E27FC236}">
                <a16:creationId xmlns:a16="http://schemas.microsoft.com/office/drawing/2014/main" id="{E89F2E82-E7EE-4C9E-8597-98FAD43633DD}"/>
              </a:ext>
            </a:extLst>
          </p:cNvPr>
          <p:cNvSpPr/>
          <p:nvPr/>
        </p:nvSpPr>
        <p:spPr>
          <a:xfrm>
            <a:off x="3671930" y="1373528"/>
            <a:ext cx="2152726" cy="4284724"/>
          </a:xfrm>
          <a:prstGeom prst="roundRect">
            <a:avLst>
              <a:gd name="adj" fmla="val 7734"/>
            </a:avLst>
          </a:prstGeom>
          <a:solidFill>
            <a:schemeClr val="bg1"/>
          </a:solidFill>
          <a:ln w="25400">
            <a:solidFill>
              <a:schemeClr val="accent2"/>
            </a:solidFill>
          </a:ln>
          <a:effectLst/>
        </p:spPr>
        <p:txBody>
          <a:bodyPr vert="horz" wrap="square" lIns="91440" tIns="45720" rIns="91440" bIns="45720" numCol="1" anchor="t" anchorCtr="0" compatLnSpc="1">
            <a:prstTxWarp prst="textNoShape">
              <a:avLst/>
            </a:prstTxWarp>
          </a:bodyPr>
          <a:lstStyle/>
          <a:p>
            <a:endParaRPr lang="ko-KR" altLang="en-US" sz="2700"/>
          </a:p>
        </p:txBody>
      </p:sp>
      <p:grpSp>
        <p:nvGrpSpPr>
          <p:cNvPr id="10" name="Group 9">
            <a:extLst>
              <a:ext uri="{FF2B5EF4-FFF2-40B4-BE49-F238E27FC236}">
                <a16:creationId xmlns:a16="http://schemas.microsoft.com/office/drawing/2014/main" id="{10CEAE11-F733-418D-90FA-9BC61AEA23A5}"/>
              </a:ext>
            </a:extLst>
          </p:cNvPr>
          <p:cNvGrpSpPr/>
          <p:nvPr/>
        </p:nvGrpSpPr>
        <p:grpSpPr>
          <a:xfrm>
            <a:off x="3927202" y="3108908"/>
            <a:ext cx="1642180" cy="2439928"/>
            <a:chOff x="1077300" y="4004825"/>
            <a:chExt cx="1698908" cy="2439928"/>
          </a:xfrm>
        </p:grpSpPr>
        <p:sp>
          <p:nvSpPr>
            <p:cNvPr id="11" name="TextBox 10">
              <a:extLst>
                <a:ext uri="{FF2B5EF4-FFF2-40B4-BE49-F238E27FC236}">
                  <a16:creationId xmlns:a16="http://schemas.microsoft.com/office/drawing/2014/main" id="{4A8A565F-9B05-422B-A324-51E9943213B0}"/>
                </a:ext>
              </a:extLst>
            </p:cNvPr>
            <p:cNvSpPr txBox="1"/>
            <p:nvPr/>
          </p:nvSpPr>
          <p:spPr>
            <a:xfrm>
              <a:off x="1077300" y="4004825"/>
              <a:ext cx="1698908" cy="276999"/>
            </a:xfrm>
            <a:prstGeom prst="rect">
              <a:avLst/>
            </a:prstGeom>
            <a:noFill/>
          </p:spPr>
          <p:txBody>
            <a:bodyPr wrap="square" rtlCol="0">
              <a:spAutoFit/>
            </a:bodyPr>
            <a:lstStyle/>
            <a:p>
              <a:pPr algn="ctr"/>
              <a:r>
                <a:rPr lang="en-US" altLang="ko-KR" sz="1200" b="1">
                  <a:solidFill>
                    <a:schemeClr val="tx1">
                      <a:lumMod val="75000"/>
                      <a:lumOff val="25000"/>
                    </a:schemeClr>
                  </a:solidFill>
                  <a:cs typeface="Arial" pitchFamily="34" charset="0"/>
                </a:rPr>
                <a:t>Splunk</a:t>
              </a:r>
              <a:endParaRPr lang="ko-KR" altLang="en-US" sz="1200" b="1">
                <a:solidFill>
                  <a:schemeClr val="tx1">
                    <a:lumMod val="75000"/>
                    <a:lumOff val="25000"/>
                  </a:schemeClr>
                </a:solidFill>
                <a:cs typeface="Arial" pitchFamily="34" charset="0"/>
              </a:endParaRPr>
            </a:p>
          </p:txBody>
        </p:sp>
        <p:sp>
          <p:nvSpPr>
            <p:cNvPr id="12" name="TextBox 11">
              <a:extLst>
                <a:ext uri="{FF2B5EF4-FFF2-40B4-BE49-F238E27FC236}">
                  <a16:creationId xmlns:a16="http://schemas.microsoft.com/office/drawing/2014/main" id="{EA12232A-A513-4EDD-8F67-EE885CFE5C78}"/>
                </a:ext>
              </a:extLst>
            </p:cNvPr>
            <p:cNvSpPr txBox="1"/>
            <p:nvPr/>
          </p:nvSpPr>
          <p:spPr>
            <a:xfrm>
              <a:off x="1077300" y="4321095"/>
              <a:ext cx="1698908" cy="2123658"/>
            </a:xfrm>
            <a:prstGeom prst="rect">
              <a:avLst/>
            </a:prstGeom>
            <a:noFill/>
          </p:spPr>
          <p:txBody>
            <a:bodyPr wrap="square" rtlCol="0">
              <a:spAutoFit/>
            </a:bodyPr>
            <a:lstStyle/>
            <a:p>
              <a:pPr algn="ctr"/>
              <a:r>
                <a:rPr lang="en-US" altLang="ko-KR" sz="1200">
                  <a:solidFill>
                    <a:schemeClr val="tx1">
                      <a:lumMod val="75000"/>
                      <a:lumOff val="25000"/>
                    </a:schemeClr>
                  </a:solidFill>
                  <a:cs typeface="Arial" pitchFamily="34" charset="0"/>
                </a:rPr>
                <a:t>They have a software to predict the future need of space on a disk. One can decide if it is better to minimize the number of errors or have the same number as before but handle them automatically.</a:t>
              </a:r>
              <a:endParaRPr lang="en-US" altLang="ko-KR" sz="1200">
                <a:solidFill>
                  <a:schemeClr val="tx1">
                    <a:lumMod val="65000"/>
                    <a:lumOff val="35000"/>
                  </a:schemeClr>
                </a:solidFill>
                <a:cs typeface="Arial" pitchFamily="34" charset="0"/>
              </a:endParaRPr>
            </a:p>
          </p:txBody>
        </p:sp>
      </p:grpSp>
      <p:sp>
        <p:nvSpPr>
          <p:cNvPr id="13" name="Right Arrow 66">
            <a:extLst>
              <a:ext uri="{FF2B5EF4-FFF2-40B4-BE49-F238E27FC236}">
                <a16:creationId xmlns:a16="http://schemas.microsoft.com/office/drawing/2014/main" id="{1AFC4C71-6016-4497-B259-A0F52845B0DF}"/>
              </a:ext>
            </a:extLst>
          </p:cNvPr>
          <p:cNvSpPr/>
          <p:nvPr/>
        </p:nvSpPr>
        <p:spPr>
          <a:xfrm>
            <a:off x="3671929" y="1553796"/>
            <a:ext cx="1478459" cy="864096"/>
          </a:xfrm>
          <a:prstGeom prst="rightArrow">
            <a:avLst>
              <a:gd name="adj1" fmla="val 65118"/>
              <a:gd name="adj2" fmla="val 8461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Rounded Rectangle 71">
            <a:extLst>
              <a:ext uri="{FF2B5EF4-FFF2-40B4-BE49-F238E27FC236}">
                <a16:creationId xmlns:a16="http://schemas.microsoft.com/office/drawing/2014/main" id="{7D0BCF7D-5706-4743-9547-30B7A843D0E5}"/>
              </a:ext>
            </a:extLst>
          </p:cNvPr>
          <p:cNvSpPr/>
          <p:nvPr/>
        </p:nvSpPr>
        <p:spPr>
          <a:xfrm>
            <a:off x="6352398" y="1373528"/>
            <a:ext cx="2152726" cy="4284724"/>
          </a:xfrm>
          <a:prstGeom prst="roundRect">
            <a:avLst>
              <a:gd name="adj" fmla="val 7734"/>
            </a:avLst>
          </a:prstGeom>
          <a:solidFill>
            <a:schemeClr val="bg1"/>
          </a:solidFill>
          <a:ln w="25400">
            <a:solidFill>
              <a:schemeClr val="accent3"/>
            </a:solidFill>
          </a:ln>
          <a:effectLst/>
        </p:spPr>
        <p:txBody>
          <a:bodyPr vert="horz" wrap="square" lIns="91440" tIns="45720" rIns="91440" bIns="45720" numCol="1" anchor="t" anchorCtr="0" compatLnSpc="1">
            <a:prstTxWarp prst="textNoShape">
              <a:avLst/>
            </a:prstTxWarp>
          </a:bodyPr>
          <a:lstStyle/>
          <a:p>
            <a:endParaRPr lang="ko-KR" altLang="en-US" sz="2700"/>
          </a:p>
        </p:txBody>
      </p:sp>
      <p:grpSp>
        <p:nvGrpSpPr>
          <p:cNvPr id="16" name="Group 15">
            <a:extLst>
              <a:ext uri="{FF2B5EF4-FFF2-40B4-BE49-F238E27FC236}">
                <a16:creationId xmlns:a16="http://schemas.microsoft.com/office/drawing/2014/main" id="{69DD8556-3A9F-4991-9C77-72416FF0C32A}"/>
              </a:ext>
            </a:extLst>
          </p:cNvPr>
          <p:cNvGrpSpPr/>
          <p:nvPr/>
        </p:nvGrpSpPr>
        <p:grpSpPr>
          <a:xfrm>
            <a:off x="6607671" y="3128304"/>
            <a:ext cx="1642180" cy="2420532"/>
            <a:chOff x="1077300" y="4004825"/>
            <a:chExt cx="1698908" cy="2420532"/>
          </a:xfrm>
        </p:grpSpPr>
        <p:sp>
          <p:nvSpPr>
            <p:cNvPr id="17" name="TextBox 16">
              <a:extLst>
                <a:ext uri="{FF2B5EF4-FFF2-40B4-BE49-F238E27FC236}">
                  <a16:creationId xmlns:a16="http://schemas.microsoft.com/office/drawing/2014/main" id="{4D3730A5-8E44-4F94-9229-AC4402CCA01A}"/>
                </a:ext>
              </a:extLst>
            </p:cNvPr>
            <p:cNvSpPr txBox="1"/>
            <p:nvPr/>
          </p:nvSpPr>
          <p:spPr>
            <a:xfrm>
              <a:off x="1077300" y="4004825"/>
              <a:ext cx="1698908" cy="276999"/>
            </a:xfrm>
            <a:prstGeom prst="rect">
              <a:avLst/>
            </a:prstGeom>
            <a:noFill/>
          </p:spPr>
          <p:txBody>
            <a:bodyPr wrap="square" rtlCol="0">
              <a:spAutoFit/>
            </a:bodyPr>
            <a:lstStyle/>
            <a:p>
              <a:pPr algn="ctr"/>
              <a:r>
                <a:rPr lang="en-US" altLang="ko-KR" sz="1200" b="1">
                  <a:solidFill>
                    <a:schemeClr val="tx1">
                      <a:lumMod val="75000"/>
                      <a:lumOff val="25000"/>
                    </a:schemeClr>
                  </a:solidFill>
                  <a:cs typeface="Arial" pitchFamily="34" charset="0"/>
                </a:rPr>
                <a:t>Dynatrace</a:t>
              </a:r>
              <a:endParaRPr lang="ko-KR" altLang="en-US" sz="1200" b="1">
                <a:solidFill>
                  <a:schemeClr val="tx1">
                    <a:lumMod val="75000"/>
                    <a:lumOff val="25000"/>
                  </a:schemeClr>
                </a:solidFill>
                <a:cs typeface="Arial" pitchFamily="34" charset="0"/>
              </a:endParaRPr>
            </a:p>
          </p:txBody>
        </p:sp>
        <p:sp>
          <p:nvSpPr>
            <p:cNvPr id="18" name="TextBox 17">
              <a:extLst>
                <a:ext uri="{FF2B5EF4-FFF2-40B4-BE49-F238E27FC236}">
                  <a16:creationId xmlns:a16="http://schemas.microsoft.com/office/drawing/2014/main" id="{3809E6C8-FD57-43A4-B647-BE328D503B61}"/>
                </a:ext>
              </a:extLst>
            </p:cNvPr>
            <p:cNvSpPr txBox="1"/>
            <p:nvPr/>
          </p:nvSpPr>
          <p:spPr>
            <a:xfrm>
              <a:off x="1079313" y="4301699"/>
              <a:ext cx="1696895" cy="2123658"/>
            </a:xfrm>
            <a:prstGeom prst="rect">
              <a:avLst/>
            </a:prstGeom>
            <a:noFill/>
          </p:spPr>
          <p:txBody>
            <a:bodyPr wrap="square" rtlCol="0">
              <a:spAutoFit/>
            </a:bodyPr>
            <a:lstStyle/>
            <a:p>
              <a:pPr algn="ctr"/>
              <a:r>
                <a:rPr lang="en-US" altLang="ko-KR" sz="1200">
                  <a:solidFill>
                    <a:schemeClr val="tx1">
                      <a:lumMod val="75000"/>
                      <a:lumOff val="25000"/>
                    </a:schemeClr>
                  </a:solidFill>
                  <a:cs typeface="Arial" pitchFamily="34" charset="0"/>
                </a:rPr>
                <a:t>They does not acquire information from the user itself, but only from the system environment which is running on. Moreover, their product does not handle automatically all the errors, but only some of them.</a:t>
              </a:r>
              <a:endParaRPr lang="en-US" altLang="ko-KR" sz="1200">
                <a:solidFill>
                  <a:schemeClr val="tx1">
                    <a:lumMod val="65000"/>
                    <a:lumOff val="35000"/>
                  </a:schemeClr>
                </a:solidFill>
                <a:cs typeface="Arial" pitchFamily="34" charset="0"/>
              </a:endParaRPr>
            </a:p>
          </p:txBody>
        </p:sp>
      </p:grpSp>
      <p:sp>
        <p:nvSpPr>
          <p:cNvPr id="19" name="Right Arrow 73">
            <a:extLst>
              <a:ext uri="{FF2B5EF4-FFF2-40B4-BE49-F238E27FC236}">
                <a16:creationId xmlns:a16="http://schemas.microsoft.com/office/drawing/2014/main" id="{644BAD84-2B0F-440C-8BE1-D05D443EE5F4}"/>
              </a:ext>
            </a:extLst>
          </p:cNvPr>
          <p:cNvSpPr/>
          <p:nvPr/>
        </p:nvSpPr>
        <p:spPr>
          <a:xfrm>
            <a:off x="6352398" y="1553796"/>
            <a:ext cx="1478459" cy="864096"/>
          </a:xfrm>
          <a:prstGeom prst="rightArrow">
            <a:avLst>
              <a:gd name="adj1" fmla="val 65118"/>
              <a:gd name="adj2" fmla="val 8461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Rounded Rectangle 78">
            <a:extLst>
              <a:ext uri="{FF2B5EF4-FFF2-40B4-BE49-F238E27FC236}">
                <a16:creationId xmlns:a16="http://schemas.microsoft.com/office/drawing/2014/main" id="{676F6070-24AD-4D7E-802B-A6734E33582B}"/>
              </a:ext>
            </a:extLst>
          </p:cNvPr>
          <p:cNvSpPr/>
          <p:nvPr/>
        </p:nvSpPr>
        <p:spPr>
          <a:xfrm>
            <a:off x="9032868" y="1373528"/>
            <a:ext cx="2152726" cy="4284724"/>
          </a:xfrm>
          <a:prstGeom prst="roundRect">
            <a:avLst>
              <a:gd name="adj" fmla="val 7734"/>
            </a:avLst>
          </a:prstGeom>
          <a:solidFill>
            <a:schemeClr val="bg1"/>
          </a:solidFill>
          <a:ln w="25400">
            <a:solidFill>
              <a:schemeClr val="accent4"/>
            </a:solidFill>
          </a:ln>
          <a:effectLst/>
        </p:spPr>
        <p:txBody>
          <a:bodyPr vert="horz" wrap="square" lIns="91440" tIns="45720" rIns="91440" bIns="45720" numCol="1" anchor="t" anchorCtr="0" compatLnSpc="1">
            <a:prstTxWarp prst="textNoShape">
              <a:avLst/>
            </a:prstTxWarp>
          </a:bodyPr>
          <a:lstStyle/>
          <a:p>
            <a:endParaRPr lang="ko-KR" altLang="en-US" sz="2700"/>
          </a:p>
        </p:txBody>
      </p:sp>
      <p:grpSp>
        <p:nvGrpSpPr>
          <p:cNvPr id="22" name="Group 21">
            <a:extLst>
              <a:ext uri="{FF2B5EF4-FFF2-40B4-BE49-F238E27FC236}">
                <a16:creationId xmlns:a16="http://schemas.microsoft.com/office/drawing/2014/main" id="{8AE1252F-E659-4705-BB7F-43CD19D51049}"/>
              </a:ext>
            </a:extLst>
          </p:cNvPr>
          <p:cNvGrpSpPr/>
          <p:nvPr/>
        </p:nvGrpSpPr>
        <p:grpSpPr>
          <a:xfrm>
            <a:off x="9288141" y="3108908"/>
            <a:ext cx="1642180" cy="2255262"/>
            <a:chOff x="1077300" y="4004825"/>
            <a:chExt cx="1698908" cy="2255262"/>
          </a:xfrm>
        </p:grpSpPr>
        <p:sp>
          <p:nvSpPr>
            <p:cNvPr id="23" name="TextBox 22">
              <a:extLst>
                <a:ext uri="{FF2B5EF4-FFF2-40B4-BE49-F238E27FC236}">
                  <a16:creationId xmlns:a16="http://schemas.microsoft.com/office/drawing/2014/main" id="{8DEFD285-72DF-4BE9-8229-D059CF0B88F2}"/>
                </a:ext>
              </a:extLst>
            </p:cNvPr>
            <p:cNvSpPr txBox="1"/>
            <p:nvPr/>
          </p:nvSpPr>
          <p:spPr>
            <a:xfrm>
              <a:off x="1077300" y="4004825"/>
              <a:ext cx="1698908" cy="276999"/>
            </a:xfrm>
            <a:prstGeom prst="rect">
              <a:avLst/>
            </a:prstGeom>
            <a:noFill/>
          </p:spPr>
          <p:txBody>
            <a:bodyPr wrap="square" rtlCol="0">
              <a:spAutoFit/>
            </a:bodyPr>
            <a:lstStyle/>
            <a:p>
              <a:pPr algn="ctr"/>
              <a:r>
                <a:rPr lang="en-US" altLang="ko-KR" sz="1200" b="1">
                  <a:solidFill>
                    <a:schemeClr val="tx1">
                      <a:lumMod val="75000"/>
                      <a:lumOff val="25000"/>
                    </a:schemeClr>
                  </a:solidFill>
                  <a:cs typeface="Arial" pitchFamily="34" charset="0"/>
                </a:rPr>
                <a:t>Datadog</a:t>
              </a:r>
              <a:endParaRPr lang="ko-KR" altLang="en-US" sz="1200" b="1">
                <a:solidFill>
                  <a:schemeClr val="tx1">
                    <a:lumMod val="75000"/>
                    <a:lumOff val="25000"/>
                  </a:schemeClr>
                </a:solidFill>
                <a:cs typeface="Arial" pitchFamily="34" charset="0"/>
              </a:endParaRPr>
            </a:p>
          </p:txBody>
        </p:sp>
        <p:sp>
          <p:nvSpPr>
            <p:cNvPr id="24" name="TextBox 23">
              <a:extLst>
                <a:ext uri="{FF2B5EF4-FFF2-40B4-BE49-F238E27FC236}">
                  <a16:creationId xmlns:a16="http://schemas.microsoft.com/office/drawing/2014/main" id="{44CB8D5E-060A-40FD-8A2F-450F2BDB9181}"/>
                </a:ext>
              </a:extLst>
            </p:cNvPr>
            <p:cNvSpPr txBox="1"/>
            <p:nvPr/>
          </p:nvSpPr>
          <p:spPr>
            <a:xfrm>
              <a:off x="1077300" y="4321095"/>
              <a:ext cx="1698908" cy="1938992"/>
            </a:xfrm>
            <a:prstGeom prst="rect">
              <a:avLst/>
            </a:prstGeom>
            <a:noFill/>
          </p:spPr>
          <p:txBody>
            <a:bodyPr wrap="square" rtlCol="0">
              <a:spAutoFit/>
            </a:bodyPr>
            <a:lstStyle/>
            <a:p>
              <a:pPr algn="ctr"/>
              <a:r>
                <a:rPr lang="en-US" altLang="ko-KR" sz="1200">
                  <a:solidFill>
                    <a:schemeClr val="tx1">
                      <a:lumMod val="75000"/>
                      <a:lumOff val="25000"/>
                    </a:schemeClr>
                  </a:solidFill>
                  <a:cs typeface="Arial" pitchFamily="34" charset="0"/>
                </a:rPr>
                <a:t>They only have an automatic monitoring system. Some customers are maybe not interested in an automatic system of error handling, but only in an error detection system.</a:t>
              </a:r>
              <a:endParaRPr lang="en-US" altLang="ko-KR" sz="1200">
                <a:solidFill>
                  <a:schemeClr val="tx1">
                    <a:lumMod val="65000"/>
                    <a:lumOff val="35000"/>
                  </a:schemeClr>
                </a:solidFill>
                <a:cs typeface="Arial" pitchFamily="34" charset="0"/>
              </a:endParaRPr>
            </a:p>
          </p:txBody>
        </p:sp>
      </p:grpSp>
      <p:sp>
        <p:nvSpPr>
          <p:cNvPr id="25" name="Right Arrow 80">
            <a:extLst>
              <a:ext uri="{FF2B5EF4-FFF2-40B4-BE49-F238E27FC236}">
                <a16:creationId xmlns:a16="http://schemas.microsoft.com/office/drawing/2014/main" id="{73FD92FB-5EC6-4424-B0D6-95F27DFAE786}"/>
              </a:ext>
            </a:extLst>
          </p:cNvPr>
          <p:cNvSpPr/>
          <p:nvPr/>
        </p:nvSpPr>
        <p:spPr>
          <a:xfrm>
            <a:off x="9032868" y="1553796"/>
            <a:ext cx="1478459" cy="864096"/>
          </a:xfrm>
          <a:prstGeom prst="rightArrow">
            <a:avLst>
              <a:gd name="adj1" fmla="val 65118"/>
              <a:gd name="adj2" fmla="val 84615"/>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TextBox 5">
            <a:extLst>
              <a:ext uri="{FF2B5EF4-FFF2-40B4-BE49-F238E27FC236}">
                <a16:creationId xmlns:a16="http://schemas.microsoft.com/office/drawing/2014/main" id="{8BCF2F08-B874-394D-950A-8CEC86FDBEF1}"/>
              </a:ext>
            </a:extLst>
          </p:cNvPr>
          <p:cNvSpPr txBox="1"/>
          <p:nvPr/>
        </p:nvSpPr>
        <p:spPr>
          <a:xfrm>
            <a:off x="1118732" y="1828599"/>
            <a:ext cx="941909" cy="307777"/>
          </a:xfrm>
          <a:prstGeom prst="rect">
            <a:avLst/>
          </a:prstGeom>
          <a:noFill/>
        </p:spPr>
        <p:txBody>
          <a:bodyPr wrap="square" rtlCol="0">
            <a:spAutoFit/>
          </a:bodyPr>
          <a:lstStyle/>
          <a:p>
            <a:pPr algn="ctr"/>
            <a:r>
              <a:rPr lang="en-US" altLang="ko-KR" sz="1400" b="1">
                <a:solidFill>
                  <a:schemeClr val="bg1"/>
                </a:solidFill>
                <a:cs typeface="Arial" pitchFamily="34" charset="0"/>
              </a:rPr>
              <a:t>Direct</a:t>
            </a:r>
          </a:p>
        </p:txBody>
      </p:sp>
      <p:sp>
        <p:nvSpPr>
          <p:cNvPr id="32" name="TextBox 5">
            <a:extLst>
              <a:ext uri="{FF2B5EF4-FFF2-40B4-BE49-F238E27FC236}">
                <a16:creationId xmlns:a16="http://schemas.microsoft.com/office/drawing/2014/main" id="{97556045-9C30-1E47-8039-DCA6622C2DB6}"/>
              </a:ext>
            </a:extLst>
          </p:cNvPr>
          <p:cNvSpPr txBox="1"/>
          <p:nvPr/>
        </p:nvSpPr>
        <p:spPr>
          <a:xfrm>
            <a:off x="6476543" y="1828599"/>
            <a:ext cx="941909" cy="307777"/>
          </a:xfrm>
          <a:prstGeom prst="rect">
            <a:avLst/>
          </a:prstGeom>
          <a:noFill/>
        </p:spPr>
        <p:txBody>
          <a:bodyPr wrap="square" rtlCol="0">
            <a:spAutoFit/>
          </a:bodyPr>
          <a:lstStyle/>
          <a:p>
            <a:pPr algn="ctr"/>
            <a:r>
              <a:rPr lang="en-US" altLang="ko-KR" sz="1400" b="1">
                <a:solidFill>
                  <a:schemeClr val="bg1"/>
                </a:solidFill>
                <a:cs typeface="Arial" pitchFamily="34" charset="0"/>
              </a:rPr>
              <a:t>Direct</a:t>
            </a:r>
          </a:p>
        </p:txBody>
      </p:sp>
      <p:sp>
        <p:nvSpPr>
          <p:cNvPr id="33" name="TextBox 5">
            <a:extLst>
              <a:ext uri="{FF2B5EF4-FFF2-40B4-BE49-F238E27FC236}">
                <a16:creationId xmlns:a16="http://schemas.microsoft.com/office/drawing/2014/main" id="{80C8C1AD-2929-DF45-BF22-E4CA5ED55882}"/>
              </a:ext>
            </a:extLst>
          </p:cNvPr>
          <p:cNvSpPr txBox="1"/>
          <p:nvPr/>
        </p:nvSpPr>
        <p:spPr>
          <a:xfrm>
            <a:off x="3508208" y="1826696"/>
            <a:ext cx="1642180" cy="307777"/>
          </a:xfrm>
          <a:prstGeom prst="rect">
            <a:avLst/>
          </a:prstGeom>
          <a:noFill/>
        </p:spPr>
        <p:txBody>
          <a:bodyPr wrap="square" rtlCol="0">
            <a:spAutoFit/>
          </a:bodyPr>
          <a:lstStyle/>
          <a:p>
            <a:pPr algn="ctr"/>
            <a:r>
              <a:rPr lang="en-US" altLang="ko-KR" sz="1400" b="1">
                <a:solidFill>
                  <a:schemeClr val="bg1"/>
                </a:solidFill>
                <a:cs typeface="Arial" pitchFamily="34" charset="0"/>
              </a:rPr>
              <a:t>Replacement</a:t>
            </a:r>
          </a:p>
        </p:txBody>
      </p:sp>
      <p:sp>
        <p:nvSpPr>
          <p:cNvPr id="34" name="TextBox 5">
            <a:extLst>
              <a:ext uri="{FF2B5EF4-FFF2-40B4-BE49-F238E27FC236}">
                <a16:creationId xmlns:a16="http://schemas.microsoft.com/office/drawing/2014/main" id="{4921E301-86D5-5840-AE2E-97DF3CA449B1}"/>
              </a:ext>
            </a:extLst>
          </p:cNvPr>
          <p:cNvSpPr txBox="1"/>
          <p:nvPr/>
        </p:nvSpPr>
        <p:spPr>
          <a:xfrm>
            <a:off x="8869147" y="1833697"/>
            <a:ext cx="1642180" cy="307777"/>
          </a:xfrm>
          <a:prstGeom prst="rect">
            <a:avLst/>
          </a:prstGeom>
          <a:noFill/>
        </p:spPr>
        <p:txBody>
          <a:bodyPr wrap="square" rtlCol="0">
            <a:spAutoFit/>
          </a:bodyPr>
          <a:lstStyle/>
          <a:p>
            <a:pPr algn="ctr"/>
            <a:r>
              <a:rPr lang="en-US" altLang="ko-KR" sz="1400" b="1">
                <a:solidFill>
                  <a:schemeClr val="bg1"/>
                </a:solidFill>
                <a:cs typeface="Arial" pitchFamily="34" charset="0"/>
              </a:rPr>
              <a:t>Replacement</a:t>
            </a:r>
          </a:p>
        </p:txBody>
      </p:sp>
      <p:sp>
        <p:nvSpPr>
          <p:cNvPr id="35" name="Block Arc 14">
            <a:extLst>
              <a:ext uri="{FF2B5EF4-FFF2-40B4-BE49-F238E27FC236}">
                <a16:creationId xmlns:a16="http://schemas.microsoft.com/office/drawing/2014/main" id="{831EE0D2-89C1-AB4E-8EF4-34F7E957A624}"/>
              </a:ext>
            </a:extLst>
          </p:cNvPr>
          <p:cNvSpPr/>
          <p:nvPr/>
        </p:nvSpPr>
        <p:spPr>
          <a:xfrm rot="16200000">
            <a:off x="1804939" y="2518976"/>
            <a:ext cx="567400" cy="567774"/>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36" name="Pie 24">
            <a:extLst>
              <a:ext uri="{FF2B5EF4-FFF2-40B4-BE49-F238E27FC236}">
                <a16:creationId xmlns:a16="http://schemas.microsoft.com/office/drawing/2014/main" id="{542933BF-06B3-A445-83AC-52201EB4E733}"/>
              </a:ext>
            </a:extLst>
          </p:cNvPr>
          <p:cNvSpPr/>
          <p:nvPr/>
        </p:nvSpPr>
        <p:spPr>
          <a:xfrm>
            <a:off x="4491700" y="2547692"/>
            <a:ext cx="513183" cy="510342"/>
          </a:xfrm>
          <a:custGeom>
            <a:avLst/>
            <a:gdLst/>
            <a:ahLst/>
            <a:cxnLst/>
            <a:rect l="l" t="t" r="r" b="b"/>
            <a:pathLst>
              <a:path w="3228711" h="3210836">
                <a:moveTo>
                  <a:pt x="351626" y="695968"/>
                </a:moveTo>
                <a:lnTo>
                  <a:pt x="1548007" y="1678300"/>
                </a:lnTo>
                <a:lnTo>
                  <a:pt x="236194" y="2500159"/>
                </a:lnTo>
                <a:cubicBezTo>
                  <a:pt x="-116985" y="1936431"/>
                  <a:pt x="-70514" y="1210092"/>
                  <a:pt x="351626" y="695968"/>
                </a:cubicBezTo>
                <a:close/>
                <a:moveTo>
                  <a:pt x="1957429" y="262366"/>
                </a:moveTo>
                <a:cubicBezTo>
                  <a:pt x="2634256" y="359480"/>
                  <a:pt x="3156733" y="907132"/>
                  <a:pt x="3221913" y="1587776"/>
                </a:cubicBezTo>
                <a:cubicBezTo>
                  <a:pt x="3287093" y="2268421"/>
                  <a:pt x="2878048" y="2905277"/>
                  <a:pt x="2231953" y="3129078"/>
                </a:cubicBezTo>
                <a:cubicBezTo>
                  <a:pt x="1585858" y="3352879"/>
                  <a:pt x="870522" y="3105497"/>
                  <a:pt x="500715" y="2530372"/>
                </a:cubicBezTo>
                <a:lnTo>
                  <a:pt x="1746987" y="1729019"/>
                </a:lnTo>
                <a:close/>
                <a:moveTo>
                  <a:pt x="1604447" y="200"/>
                </a:moveTo>
                <a:cubicBezTo>
                  <a:pt x="1665125" y="-778"/>
                  <a:pt x="1726175" y="1809"/>
                  <a:pt x="1787307" y="8072"/>
                </a:cubicBezTo>
                <a:lnTo>
                  <a:pt x="1629532" y="1548011"/>
                </a:lnTo>
                <a:lnTo>
                  <a:pt x="483856" y="506987"/>
                </a:lnTo>
                <a:cubicBezTo>
                  <a:pt x="773141" y="188622"/>
                  <a:pt x="1179697" y="7051"/>
                  <a:pt x="1604447" y="20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37" name="Rectangle 7">
            <a:extLst>
              <a:ext uri="{FF2B5EF4-FFF2-40B4-BE49-F238E27FC236}">
                <a16:creationId xmlns:a16="http://schemas.microsoft.com/office/drawing/2014/main" id="{BC1FD8EB-F50E-014C-94FE-C18574322409}"/>
              </a:ext>
            </a:extLst>
          </p:cNvPr>
          <p:cNvSpPr/>
          <p:nvPr/>
        </p:nvSpPr>
        <p:spPr>
          <a:xfrm rot="18900000">
            <a:off x="7315929" y="2615809"/>
            <a:ext cx="225664"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38" name="Rounded Rectangle 5">
            <a:extLst>
              <a:ext uri="{FF2B5EF4-FFF2-40B4-BE49-F238E27FC236}">
                <a16:creationId xmlns:a16="http://schemas.microsoft.com/office/drawing/2014/main" id="{20BF7ABB-6C85-854C-BB55-0D44F5FEBF38}"/>
              </a:ext>
            </a:extLst>
          </p:cNvPr>
          <p:cNvSpPr/>
          <p:nvPr/>
        </p:nvSpPr>
        <p:spPr>
          <a:xfrm flipH="1">
            <a:off x="9856914" y="2615671"/>
            <a:ext cx="504633" cy="4162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TextBox 4">
            <a:extLst>
              <a:ext uri="{FF2B5EF4-FFF2-40B4-BE49-F238E27FC236}">
                <a16:creationId xmlns:a16="http://schemas.microsoft.com/office/drawing/2014/main" id="{8495265B-EA08-7849-A11E-7C873892CA32}"/>
              </a:ext>
            </a:extLst>
          </p:cNvPr>
          <p:cNvSpPr txBox="1"/>
          <p:nvPr/>
        </p:nvSpPr>
        <p:spPr>
          <a:xfrm>
            <a:off x="677869" y="5918908"/>
            <a:ext cx="10864515" cy="692497"/>
          </a:xfrm>
          <a:prstGeom prst="rect">
            <a:avLst/>
          </a:prstGeom>
          <a:noFill/>
        </p:spPr>
        <p:txBody>
          <a:bodyPr wrap="square" lIns="108000" rIns="108000" rtlCol="0">
            <a:spAutoFit/>
          </a:bodyPr>
          <a:lstStyle/>
          <a:p>
            <a:pPr algn="ctr"/>
            <a:r>
              <a:rPr lang="en-US" altLang="ko-KR" sz="1300">
                <a:solidFill>
                  <a:schemeClr val="tx1">
                    <a:lumMod val="75000"/>
                    <a:lumOff val="25000"/>
                  </a:schemeClr>
                </a:solidFill>
                <a:cs typeface="Arial" pitchFamily="34" charset="0"/>
              </a:rPr>
              <a:t>What emerged from this analysis is that the core task of all these systems is monitoring, and not automatic error handling. Essentially, there are plenty of great solutions to detect and even predict when a disk on a server runs out of space. But they will not be able to do much more than this. This leaves us with a great opportunity to step in between the monitoring tools and the engineer and help them fix issues directly.</a:t>
            </a:r>
          </a:p>
        </p:txBody>
      </p:sp>
    </p:spTree>
    <p:extLst>
      <p:ext uri="{BB962C8B-B14F-4D97-AF65-F5344CB8AC3E}">
        <p14:creationId xmlns:p14="http://schemas.microsoft.com/office/powerpoint/2010/main" val="5270468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BFC999B-DC05-415E-8D2F-B903A8AF4A8C}"/>
              </a:ext>
            </a:extLst>
          </p:cNvPr>
          <p:cNvSpPr>
            <a:spLocks noGrp="1"/>
          </p:cNvSpPr>
          <p:nvPr>
            <p:ph type="body" sz="quarter" idx="10"/>
          </p:nvPr>
        </p:nvSpPr>
        <p:spPr/>
        <p:txBody>
          <a:bodyPr>
            <a:normAutofit fontScale="70000" lnSpcReduction="20000"/>
          </a:bodyPr>
          <a:lstStyle/>
          <a:p>
            <a:r>
              <a:rPr lang="en-US"/>
              <a:t>Market Validation</a:t>
            </a:r>
          </a:p>
        </p:txBody>
      </p:sp>
      <p:sp>
        <p:nvSpPr>
          <p:cNvPr id="4" name="Rectangle 3">
            <a:extLst>
              <a:ext uri="{FF2B5EF4-FFF2-40B4-BE49-F238E27FC236}">
                <a16:creationId xmlns:a16="http://schemas.microsoft.com/office/drawing/2014/main" id="{2A68B966-F92C-47F5-A5D6-D97E6E65870C}"/>
              </a:ext>
            </a:extLst>
          </p:cNvPr>
          <p:cNvSpPr/>
          <p:nvPr/>
        </p:nvSpPr>
        <p:spPr>
          <a:xfrm>
            <a:off x="6102677" y="1811215"/>
            <a:ext cx="5184000" cy="9949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6" name="Rectangle 5">
            <a:extLst>
              <a:ext uri="{FF2B5EF4-FFF2-40B4-BE49-F238E27FC236}">
                <a16:creationId xmlns:a16="http://schemas.microsoft.com/office/drawing/2014/main" id="{9107C1CA-7CFA-45DA-9A0A-74C813195FC2}"/>
              </a:ext>
            </a:extLst>
          </p:cNvPr>
          <p:cNvSpPr/>
          <p:nvPr/>
        </p:nvSpPr>
        <p:spPr>
          <a:xfrm>
            <a:off x="6102677" y="2913848"/>
            <a:ext cx="5184000" cy="99100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8" name="Rectangle 7">
            <a:extLst>
              <a:ext uri="{FF2B5EF4-FFF2-40B4-BE49-F238E27FC236}">
                <a16:creationId xmlns:a16="http://schemas.microsoft.com/office/drawing/2014/main" id="{83B0790B-28CC-4115-B539-929450D752EF}"/>
              </a:ext>
            </a:extLst>
          </p:cNvPr>
          <p:cNvSpPr/>
          <p:nvPr/>
        </p:nvSpPr>
        <p:spPr>
          <a:xfrm>
            <a:off x="6102677" y="4016481"/>
            <a:ext cx="5184000" cy="99874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10" name="Rectangle 9">
            <a:extLst>
              <a:ext uri="{FF2B5EF4-FFF2-40B4-BE49-F238E27FC236}">
                <a16:creationId xmlns:a16="http://schemas.microsoft.com/office/drawing/2014/main" id="{A5583B87-4735-4B11-885C-D62B1226EEED}"/>
              </a:ext>
            </a:extLst>
          </p:cNvPr>
          <p:cNvSpPr/>
          <p:nvPr/>
        </p:nvSpPr>
        <p:spPr>
          <a:xfrm>
            <a:off x="6102677" y="5120401"/>
            <a:ext cx="5184000" cy="12181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5" name="Isosceles Triangle 26">
            <a:extLst>
              <a:ext uri="{FF2B5EF4-FFF2-40B4-BE49-F238E27FC236}">
                <a16:creationId xmlns:a16="http://schemas.microsoft.com/office/drawing/2014/main" id="{26EDB45A-15BC-450E-B5F6-B4FC3589B883}"/>
              </a:ext>
            </a:extLst>
          </p:cNvPr>
          <p:cNvSpPr/>
          <p:nvPr/>
        </p:nvSpPr>
        <p:spPr>
          <a:xfrm rot="16200000">
            <a:off x="4203128" y="1934438"/>
            <a:ext cx="2036677" cy="1790228"/>
          </a:xfrm>
          <a:custGeom>
            <a:avLst/>
            <a:gdLst>
              <a:gd name="connsiteX0" fmla="*/ 0 w 1008000"/>
              <a:gd name="connsiteY0" fmla="*/ 1096600 h 1096600"/>
              <a:gd name="connsiteX1" fmla="*/ 131856 w 1008000"/>
              <a:gd name="connsiteY1" fmla="*/ 0 h 1096600"/>
              <a:gd name="connsiteX2" fmla="*/ 1008000 w 1008000"/>
              <a:gd name="connsiteY2" fmla="*/ 1096600 h 1096600"/>
              <a:gd name="connsiteX3" fmla="*/ 0 w 1008000"/>
              <a:gd name="connsiteY3" fmla="*/ 1096600 h 1096600"/>
              <a:gd name="connsiteX0" fmla="*/ 1197213 w 2205213"/>
              <a:gd name="connsiteY0" fmla="*/ 1064702 h 1064702"/>
              <a:gd name="connsiteX1" fmla="*/ 0 w 2205213"/>
              <a:gd name="connsiteY1" fmla="*/ 0 h 1064702"/>
              <a:gd name="connsiteX2" fmla="*/ 2205213 w 2205213"/>
              <a:gd name="connsiteY2" fmla="*/ 1064702 h 1064702"/>
              <a:gd name="connsiteX3" fmla="*/ 1197213 w 2205213"/>
              <a:gd name="connsiteY3" fmla="*/ 1064702 h 1064702"/>
              <a:gd name="connsiteX0" fmla="*/ 1180481 w 2188481"/>
              <a:gd name="connsiteY0" fmla="*/ 1064702 h 1064702"/>
              <a:gd name="connsiteX1" fmla="*/ 0 w 2188481"/>
              <a:gd name="connsiteY1" fmla="*/ 0 h 1064702"/>
              <a:gd name="connsiteX2" fmla="*/ 2188481 w 2188481"/>
              <a:gd name="connsiteY2" fmla="*/ 1064702 h 1064702"/>
              <a:gd name="connsiteX3" fmla="*/ 1180481 w 2188481"/>
              <a:gd name="connsiteY3" fmla="*/ 1064702 h 1064702"/>
              <a:gd name="connsiteX0" fmla="*/ 1172115 w 2180115"/>
              <a:gd name="connsiteY0" fmla="*/ 1067431 h 1067431"/>
              <a:gd name="connsiteX1" fmla="*/ 0 w 2180115"/>
              <a:gd name="connsiteY1" fmla="*/ 0 h 1067431"/>
              <a:gd name="connsiteX2" fmla="*/ 2180115 w 2180115"/>
              <a:gd name="connsiteY2" fmla="*/ 1067431 h 1067431"/>
              <a:gd name="connsiteX3" fmla="*/ 1172115 w 2180115"/>
              <a:gd name="connsiteY3" fmla="*/ 1067431 h 1067431"/>
              <a:gd name="connsiteX0" fmla="*/ 1120599 w 2180115"/>
              <a:gd name="connsiteY0" fmla="*/ 1074654 h 1074654"/>
              <a:gd name="connsiteX1" fmla="*/ 0 w 2180115"/>
              <a:gd name="connsiteY1" fmla="*/ 0 h 1074654"/>
              <a:gd name="connsiteX2" fmla="*/ 2180115 w 2180115"/>
              <a:gd name="connsiteY2" fmla="*/ 1067431 h 1074654"/>
              <a:gd name="connsiteX3" fmla="*/ 1120599 w 2180115"/>
              <a:gd name="connsiteY3" fmla="*/ 1074654 h 1074654"/>
            </a:gdLst>
            <a:ahLst/>
            <a:cxnLst>
              <a:cxn ang="0">
                <a:pos x="connsiteX0" y="connsiteY0"/>
              </a:cxn>
              <a:cxn ang="0">
                <a:pos x="connsiteX1" y="connsiteY1"/>
              </a:cxn>
              <a:cxn ang="0">
                <a:pos x="connsiteX2" y="connsiteY2"/>
              </a:cxn>
              <a:cxn ang="0">
                <a:pos x="connsiteX3" y="connsiteY3"/>
              </a:cxn>
            </a:cxnLst>
            <a:rect l="l" t="t" r="r" b="b"/>
            <a:pathLst>
              <a:path w="2180115" h="1074654">
                <a:moveTo>
                  <a:pt x="1120599" y="1074654"/>
                </a:moveTo>
                <a:lnTo>
                  <a:pt x="0" y="0"/>
                </a:lnTo>
                <a:lnTo>
                  <a:pt x="2180115" y="1067431"/>
                </a:lnTo>
                <a:lnTo>
                  <a:pt x="1120599" y="1074654"/>
                </a:lnTo>
                <a:close/>
              </a:path>
            </a:pathLst>
          </a:custGeom>
          <a:gradFill>
            <a:gsLst>
              <a:gs pos="0">
                <a:schemeClr val="accent1">
                  <a:lumMod val="80000"/>
                </a:schemeClr>
              </a:gs>
              <a:gs pos="100000">
                <a:schemeClr val="accent1">
                  <a:lumMod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7" name="Isosceles Triangle 48">
            <a:extLst>
              <a:ext uri="{FF2B5EF4-FFF2-40B4-BE49-F238E27FC236}">
                <a16:creationId xmlns:a16="http://schemas.microsoft.com/office/drawing/2014/main" id="{0808ACED-3B71-4EFE-9C34-0FE4D2191F8A}"/>
              </a:ext>
            </a:extLst>
          </p:cNvPr>
          <p:cNvSpPr/>
          <p:nvPr/>
        </p:nvSpPr>
        <p:spPr>
          <a:xfrm rot="16200000">
            <a:off x="4712901" y="2514140"/>
            <a:ext cx="1003975" cy="1803393"/>
          </a:xfrm>
          <a:custGeom>
            <a:avLst/>
            <a:gdLst>
              <a:gd name="connsiteX0" fmla="*/ 0 w 1008000"/>
              <a:gd name="connsiteY0" fmla="*/ 1096600 h 1096600"/>
              <a:gd name="connsiteX1" fmla="*/ 131856 w 1008000"/>
              <a:gd name="connsiteY1" fmla="*/ 0 h 1096600"/>
              <a:gd name="connsiteX2" fmla="*/ 1008000 w 1008000"/>
              <a:gd name="connsiteY2" fmla="*/ 1096600 h 1096600"/>
              <a:gd name="connsiteX3" fmla="*/ 0 w 1008000"/>
              <a:gd name="connsiteY3" fmla="*/ 1096600 h 1096600"/>
              <a:gd name="connsiteX0" fmla="*/ 112693 w 1120693"/>
              <a:gd name="connsiteY0" fmla="*/ 1075334 h 1075334"/>
              <a:gd name="connsiteX1" fmla="*/ 0 w 1120693"/>
              <a:gd name="connsiteY1" fmla="*/ 0 h 1075334"/>
              <a:gd name="connsiteX2" fmla="*/ 1120693 w 1120693"/>
              <a:gd name="connsiteY2" fmla="*/ 1075334 h 1075334"/>
              <a:gd name="connsiteX3" fmla="*/ 112693 w 1120693"/>
              <a:gd name="connsiteY3" fmla="*/ 1075334 h 1075334"/>
              <a:gd name="connsiteX0" fmla="*/ 83413 w 1091413"/>
              <a:gd name="connsiteY0" fmla="*/ 1072603 h 1072603"/>
              <a:gd name="connsiteX1" fmla="*/ 0 w 1091413"/>
              <a:gd name="connsiteY1" fmla="*/ 0 h 1072603"/>
              <a:gd name="connsiteX2" fmla="*/ 1091413 w 1091413"/>
              <a:gd name="connsiteY2" fmla="*/ 1072603 h 1072603"/>
              <a:gd name="connsiteX3" fmla="*/ 83413 w 1091413"/>
              <a:gd name="connsiteY3" fmla="*/ 1072603 h 1072603"/>
              <a:gd name="connsiteX0" fmla="*/ 79231 w 1087231"/>
              <a:gd name="connsiteY0" fmla="*/ 1069873 h 1069873"/>
              <a:gd name="connsiteX1" fmla="*/ 0 w 1087231"/>
              <a:gd name="connsiteY1" fmla="*/ 0 h 1069873"/>
              <a:gd name="connsiteX2" fmla="*/ 1087231 w 1087231"/>
              <a:gd name="connsiteY2" fmla="*/ 1069873 h 1069873"/>
              <a:gd name="connsiteX3" fmla="*/ 79231 w 1087231"/>
              <a:gd name="connsiteY3" fmla="*/ 1069873 h 1069873"/>
              <a:gd name="connsiteX0" fmla="*/ 62499 w 1070499"/>
              <a:gd name="connsiteY0" fmla="*/ 1075334 h 1075334"/>
              <a:gd name="connsiteX1" fmla="*/ 0 w 1070499"/>
              <a:gd name="connsiteY1" fmla="*/ 0 h 1075334"/>
              <a:gd name="connsiteX2" fmla="*/ 1070499 w 1070499"/>
              <a:gd name="connsiteY2" fmla="*/ 1075334 h 1075334"/>
              <a:gd name="connsiteX3" fmla="*/ 62499 w 1070499"/>
              <a:gd name="connsiteY3" fmla="*/ 1075334 h 1075334"/>
              <a:gd name="connsiteX0" fmla="*/ 66683 w 1074683"/>
              <a:gd name="connsiteY0" fmla="*/ 1075332 h 1075332"/>
              <a:gd name="connsiteX1" fmla="*/ 0 w 1074683"/>
              <a:gd name="connsiteY1" fmla="*/ 0 h 1075332"/>
              <a:gd name="connsiteX2" fmla="*/ 1074683 w 1074683"/>
              <a:gd name="connsiteY2" fmla="*/ 1075332 h 1075332"/>
              <a:gd name="connsiteX3" fmla="*/ 66683 w 1074683"/>
              <a:gd name="connsiteY3" fmla="*/ 1075332 h 1075332"/>
              <a:gd name="connsiteX0" fmla="*/ 0 w 1085270"/>
              <a:gd name="connsiteY0" fmla="*/ 1082556 h 1082556"/>
              <a:gd name="connsiteX1" fmla="*/ 10587 w 1085270"/>
              <a:gd name="connsiteY1" fmla="*/ 0 h 1082556"/>
              <a:gd name="connsiteX2" fmla="*/ 1085270 w 1085270"/>
              <a:gd name="connsiteY2" fmla="*/ 1075332 h 1082556"/>
              <a:gd name="connsiteX3" fmla="*/ 0 w 1085270"/>
              <a:gd name="connsiteY3" fmla="*/ 1082556 h 1082556"/>
              <a:gd name="connsiteX0" fmla="*/ 15173 w 1074683"/>
              <a:gd name="connsiteY0" fmla="*/ 1082558 h 1082558"/>
              <a:gd name="connsiteX1" fmla="*/ 0 w 1074683"/>
              <a:gd name="connsiteY1" fmla="*/ 0 h 1082558"/>
              <a:gd name="connsiteX2" fmla="*/ 1074683 w 1074683"/>
              <a:gd name="connsiteY2" fmla="*/ 1075332 h 1082558"/>
              <a:gd name="connsiteX3" fmla="*/ 15173 w 1074683"/>
              <a:gd name="connsiteY3" fmla="*/ 1082558 h 1082558"/>
            </a:gdLst>
            <a:ahLst/>
            <a:cxnLst>
              <a:cxn ang="0">
                <a:pos x="connsiteX0" y="connsiteY0"/>
              </a:cxn>
              <a:cxn ang="0">
                <a:pos x="connsiteX1" y="connsiteY1"/>
              </a:cxn>
              <a:cxn ang="0">
                <a:pos x="connsiteX2" y="connsiteY2"/>
              </a:cxn>
              <a:cxn ang="0">
                <a:pos x="connsiteX3" y="connsiteY3"/>
              </a:cxn>
            </a:cxnLst>
            <a:rect l="l" t="t" r="r" b="b"/>
            <a:pathLst>
              <a:path w="1074683" h="1082558">
                <a:moveTo>
                  <a:pt x="15173" y="1082558"/>
                </a:moveTo>
                <a:lnTo>
                  <a:pt x="0" y="0"/>
                </a:lnTo>
                <a:lnTo>
                  <a:pt x="1074683" y="1075332"/>
                </a:lnTo>
                <a:lnTo>
                  <a:pt x="15173" y="1082558"/>
                </a:lnTo>
                <a:close/>
              </a:path>
            </a:pathLst>
          </a:custGeom>
          <a:gradFill>
            <a:gsLst>
              <a:gs pos="0">
                <a:schemeClr val="accent2">
                  <a:lumMod val="80000"/>
                </a:schemeClr>
              </a:gs>
              <a:gs pos="100000">
                <a:schemeClr val="accent2">
                  <a:lumMod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9" name="Isosceles Triangle 49">
            <a:extLst>
              <a:ext uri="{FF2B5EF4-FFF2-40B4-BE49-F238E27FC236}">
                <a16:creationId xmlns:a16="http://schemas.microsoft.com/office/drawing/2014/main" id="{153C4927-A421-4B14-AF54-874BA05359DC}"/>
              </a:ext>
            </a:extLst>
          </p:cNvPr>
          <p:cNvSpPr/>
          <p:nvPr/>
        </p:nvSpPr>
        <p:spPr>
          <a:xfrm rot="16200000">
            <a:off x="4685671" y="3587518"/>
            <a:ext cx="1046875" cy="1790875"/>
          </a:xfrm>
          <a:custGeom>
            <a:avLst/>
            <a:gdLst>
              <a:gd name="connsiteX0" fmla="*/ 0 w 1008000"/>
              <a:gd name="connsiteY0" fmla="*/ 1096600 h 1096600"/>
              <a:gd name="connsiteX1" fmla="*/ 131856 w 1008000"/>
              <a:gd name="connsiteY1" fmla="*/ 0 h 1096600"/>
              <a:gd name="connsiteX2" fmla="*/ 1008000 w 1008000"/>
              <a:gd name="connsiteY2" fmla="*/ 1096600 h 1096600"/>
              <a:gd name="connsiteX3" fmla="*/ 0 w 1008000"/>
              <a:gd name="connsiteY3" fmla="*/ 1096600 h 1096600"/>
              <a:gd name="connsiteX0" fmla="*/ 0 w 1035624"/>
              <a:gd name="connsiteY0" fmla="*/ 1085967 h 1085967"/>
              <a:gd name="connsiteX1" fmla="*/ 1035624 w 1035624"/>
              <a:gd name="connsiteY1" fmla="*/ 0 h 1085967"/>
              <a:gd name="connsiteX2" fmla="*/ 1008000 w 1035624"/>
              <a:gd name="connsiteY2" fmla="*/ 1085967 h 1085967"/>
              <a:gd name="connsiteX3" fmla="*/ 0 w 1035624"/>
              <a:gd name="connsiteY3" fmla="*/ 1085967 h 1085967"/>
              <a:gd name="connsiteX0" fmla="*/ 0 w 1060722"/>
              <a:gd name="connsiteY0" fmla="*/ 1075043 h 1075043"/>
              <a:gd name="connsiteX1" fmla="*/ 1060722 w 1060722"/>
              <a:gd name="connsiteY1" fmla="*/ 0 h 1075043"/>
              <a:gd name="connsiteX2" fmla="*/ 1008000 w 1060722"/>
              <a:gd name="connsiteY2" fmla="*/ 1075043 h 1075043"/>
              <a:gd name="connsiteX3" fmla="*/ 0 w 1060722"/>
              <a:gd name="connsiteY3" fmla="*/ 1075043 h 1075043"/>
              <a:gd name="connsiteX0" fmla="*/ 0 w 1069087"/>
              <a:gd name="connsiteY0" fmla="*/ 1075043 h 1075043"/>
              <a:gd name="connsiteX1" fmla="*/ 1069087 w 1069087"/>
              <a:gd name="connsiteY1" fmla="*/ 0 h 1075043"/>
              <a:gd name="connsiteX2" fmla="*/ 1008000 w 1069087"/>
              <a:gd name="connsiteY2" fmla="*/ 1075043 h 1075043"/>
              <a:gd name="connsiteX3" fmla="*/ 0 w 1069087"/>
              <a:gd name="connsiteY3" fmla="*/ 1075043 h 1075043"/>
              <a:gd name="connsiteX0" fmla="*/ 0 w 1120602"/>
              <a:gd name="connsiteY0" fmla="*/ 1075043 h 1075043"/>
              <a:gd name="connsiteX1" fmla="*/ 1120602 w 1120602"/>
              <a:gd name="connsiteY1" fmla="*/ 0 h 1075043"/>
              <a:gd name="connsiteX2" fmla="*/ 1059515 w 1120602"/>
              <a:gd name="connsiteY2" fmla="*/ 1075043 h 1075043"/>
              <a:gd name="connsiteX3" fmla="*/ 0 w 1120602"/>
              <a:gd name="connsiteY3" fmla="*/ 1075043 h 1075043"/>
            </a:gdLst>
            <a:ahLst/>
            <a:cxnLst>
              <a:cxn ang="0">
                <a:pos x="connsiteX0" y="connsiteY0"/>
              </a:cxn>
              <a:cxn ang="0">
                <a:pos x="connsiteX1" y="connsiteY1"/>
              </a:cxn>
              <a:cxn ang="0">
                <a:pos x="connsiteX2" y="connsiteY2"/>
              </a:cxn>
              <a:cxn ang="0">
                <a:pos x="connsiteX3" y="connsiteY3"/>
              </a:cxn>
            </a:cxnLst>
            <a:rect l="l" t="t" r="r" b="b"/>
            <a:pathLst>
              <a:path w="1120602" h="1075043">
                <a:moveTo>
                  <a:pt x="0" y="1075043"/>
                </a:moveTo>
                <a:lnTo>
                  <a:pt x="1120602" y="0"/>
                </a:lnTo>
                <a:lnTo>
                  <a:pt x="1059515" y="1075043"/>
                </a:lnTo>
                <a:lnTo>
                  <a:pt x="0" y="1075043"/>
                </a:lnTo>
                <a:close/>
              </a:path>
            </a:pathLst>
          </a:custGeom>
          <a:gradFill>
            <a:gsLst>
              <a:gs pos="0">
                <a:schemeClr val="accent3">
                  <a:lumMod val="80000"/>
                </a:schemeClr>
              </a:gs>
              <a:gs pos="100000">
                <a:schemeClr val="accent3">
                  <a:lumMod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sp>
        <p:nvSpPr>
          <p:cNvPr id="11" name="Isosceles Triangle 50">
            <a:extLst>
              <a:ext uri="{FF2B5EF4-FFF2-40B4-BE49-F238E27FC236}">
                <a16:creationId xmlns:a16="http://schemas.microsoft.com/office/drawing/2014/main" id="{12CB1035-B884-44FE-ABD1-8D2894FA0508}"/>
              </a:ext>
            </a:extLst>
          </p:cNvPr>
          <p:cNvSpPr/>
          <p:nvPr/>
        </p:nvSpPr>
        <p:spPr>
          <a:xfrm rot="16200000">
            <a:off x="4067954" y="4299227"/>
            <a:ext cx="2299748" cy="1774809"/>
          </a:xfrm>
          <a:custGeom>
            <a:avLst/>
            <a:gdLst>
              <a:gd name="connsiteX0" fmla="*/ 0 w 1008000"/>
              <a:gd name="connsiteY0" fmla="*/ 1096600 h 1096600"/>
              <a:gd name="connsiteX1" fmla="*/ 131856 w 1008000"/>
              <a:gd name="connsiteY1" fmla="*/ 0 h 1096600"/>
              <a:gd name="connsiteX2" fmla="*/ 1008000 w 1008000"/>
              <a:gd name="connsiteY2" fmla="*/ 1096600 h 1096600"/>
              <a:gd name="connsiteX3" fmla="*/ 0 w 1008000"/>
              <a:gd name="connsiteY3" fmla="*/ 1096600 h 1096600"/>
              <a:gd name="connsiteX0" fmla="*/ 0 w 2109512"/>
              <a:gd name="connsiteY0" fmla="*/ 1054069 h 1054069"/>
              <a:gd name="connsiteX1" fmla="*/ 2109512 w 2109512"/>
              <a:gd name="connsiteY1" fmla="*/ 0 h 1054069"/>
              <a:gd name="connsiteX2" fmla="*/ 1008000 w 2109512"/>
              <a:gd name="connsiteY2" fmla="*/ 1054069 h 1054069"/>
              <a:gd name="connsiteX3" fmla="*/ 0 w 2109512"/>
              <a:gd name="connsiteY3" fmla="*/ 1054069 h 1054069"/>
              <a:gd name="connsiteX0" fmla="*/ 0 w 2172255"/>
              <a:gd name="connsiteY0" fmla="*/ 1064989 h 1064989"/>
              <a:gd name="connsiteX1" fmla="*/ 2172255 w 2172255"/>
              <a:gd name="connsiteY1" fmla="*/ 0 h 1064989"/>
              <a:gd name="connsiteX2" fmla="*/ 1008000 w 2172255"/>
              <a:gd name="connsiteY2" fmla="*/ 1064989 h 1064989"/>
              <a:gd name="connsiteX3" fmla="*/ 0 w 2172255"/>
              <a:gd name="connsiteY3" fmla="*/ 1064989 h 1064989"/>
              <a:gd name="connsiteX0" fmla="*/ 0 w 2168072"/>
              <a:gd name="connsiteY0" fmla="*/ 1064989 h 1064989"/>
              <a:gd name="connsiteX1" fmla="*/ 2168072 w 2168072"/>
              <a:gd name="connsiteY1" fmla="*/ 0 h 1064989"/>
              <a:gd name="connsiteX2" fmla="*/ 1008000 w 2168072"/>
              <a:gd name="connsiteY2" fmla="*/ 1064989 h 1064989"/>
              <a:gd name="connsiteX3" fmla="*/ 0 w 2168072"/>
              <a:gd name="connsiteY3" fmla="*/ 1064989 h 1064989"/>
              <a:gd name="connsiteX0" fmla="*/ 0 w 2391797"/>
              <a:gd name="connsiteY0" fmla="*/ 1064989 h 1064989"/>
              <a:gd name="connsiteX1" fmla="*/ 2391797 w 2391797"/>
              <a:gd name="connsiteY1" fmla="*/ 0 h 1064989"/>
              <a:gd name="connsiteX2" fmla="*/ 1231725 w 2391797"/>
              <a:gd name="connsiteY2" fmla="*/ 1064989 h 1064989"/>
              <a:gd name="connsiteX3" fmla="*/ 0 w 2391797"/>
              <a:gd name="connsiteY3" fmla="*/ 1064989 h 1064989"/>
              <a:gd name="connsiteX0" fmla="*/ 0 w 2475694"/>
              <a:gd name="connsiteY0" fmla="*/ 1064991 h 1064991"/>
              <a:gd name="connsiteX1" fmla="*/ 2475694 w 2475694"/>
              <a:gd name="connsiteY1" fmla="*/ 0 h 1064991"/>
              <a:gd name="connsiteX2" fmla="*/ 1315622 w 2475694"/>
              <a:gd name="connsiteY2" fmla="*/ 1064989 h 1064991"/>
              <a:gd name="connsiteX3" fmla="*/ 0 w 2475694"/>
              <a:gd name="connsiteY3" fmla="*/ 1064991 h 1064991"/>
              <a:gd name="connsiteX0" fmla="*/ 0 w 2433747"/>
              <a:gd name="connsiteY0" fmla="*/ 1064993 h 1064993"/>
              <a:gd name="connsiteX1" fmla="*/ 2433747 w 2433747"/>
              <a:gd name="connsiteY1" fmla="*/ 0 h 1064993"/>
              <a:gd name="connsiteX2" fmla="*/ 1273675 w 2433747"/>
              <a:gd name="connsiteY2" fmla="*/ 1064989 h 1064993"/>
              <a:gd name="connsiteX3" fmla="*/ 0 w 2433747"/>
              <a:gd name="connsiteY3" fmla="*/ 1064993 h 1064993"/>
              <a:gd name="connsiteX0" fmla="*/ 0 w 2461714"/>
              <a:gd name="connsiteY0" fmla="*/ 1064995 h 1064995"/>
              <a:gd name="connsiteX1" fmla="*/ 2461714 w 2461714"/>
              <a:gd name="connsiteY1" fmla="*/ 0 h 1064995"/>
              <a:gd name="connsiteX2" fmla="*/ 1301642 w 2461714"/>
              <a:gd name="connsiteY2" fmla="*/ 1064989 h 1064995"/>
              <a:gd name="connsiteX3" fmla="*/ 0 w 2461714"/>
              <a:gd name="connsiteY3" fmla="*/ 1064995 h 1064995"/>
            </a:gdLst>
            <a:ahLst/>
            <a:cxnLst>
              <a:cxn ang="0">
                <a:pos x="connsiteX0" y="connsiteY0"/>
              </a:cxn>
              <a:cxn ang="0">
                <a:pos x="connsiteX1" y="connsiteY1"/>
              </a:cxn>
              <a:cxn ang="0">
                <a:pos x="connsiteX2" y="connsiteY2"/>
              </a:cxn>
              <a:cxn ang="0">
                <a:pos x="connsiteX3" y="connsiteY3"/>
              </a:cxn>
            </a:cxnLst>
            <a:rect l="l" t="t" r="r" b="b"/>
            <a:pathLst>
              <a:path w="2461714" h="1064995">
                <a:moveTo>
                  <a:pt x="0" y="1064995"/>
                </a:moveTo>
                <a:lnTo>
                  <a:pt x="2461714" y="0"/>
                </a:lnTo>
                <a:lnTo>
                  <a:pt x="1301642" y="1064989"/>
                </a:lnTo>
                <a:lnTo>
                  <a:pt x="0" y="1064995"/>
                </a:lnTo>
                <a:close/>
              </a:path>
            </a:pathLst>
          </a:custGeom>
          <a:gradFill>
            <a:gsLst>
              <a:gs pos="0">
                <a:schemeClr val="accent4">
                  <a:lumMod val="80000"/>
                </a:schemeClr>
              </a:gs>
              <a:gs pos="100000">
                <a:schemeClr val="accent4">
                  <a:lumMod val="80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ea typeface="+mj-ea"/>
            </a:endParaRPr>
          </a:p>
        </p:txBody>
      </p:sp>
      <p:grpSp>
        <p:nvGrpSpPr>
          <p:cNvPr id="19" name="Group 18">
            <a:extLst>
              <a:ext uri="{FF2B5EF4-FFF2-40B4-BE49-F238E27FC236}">
                <a16:creationId xmlns:a16="http://schemas.microsoft.com/office/drawing/2014/main" id="{50029F83-AAA7-440F-8C5A-2BF393B41FBB}"/>
              </a:ext>
            </a:extLst>
          </p:cNvPr>
          <p:cNvGrpSpPr/>
          <p:nvPr/>
        </p:nvGrpSpPr>
        <p:grpSpPr>
          <a:xfrm>
            <a:off x="920547" y="1473656"/>
            <a:ext cx="4120925" cy="1472932"/>
            <a:chOff x="803640" y="3261093"/>
            <a:chExt cx="2059657" cy="1472930"/>
          </a:xfrm>
        </p:grpSpPr>
        <p:sp>
          <p:nvSpPr>
            <p:cNvPr id="20" name="TextBox 19">
              <a:extLst>
                <a:ext uri="{FF2B5EF4-FFF2-40B4-BE49-F238E27FC236}">
                  <a16:creationId xmlns:a16="http://schemas.microsoft.com/office/drawing/2014/main" id="{CC6C1FD6-B1D5-44B2-91C4-889D2CC1812E}"/>
                </a:ext>
              </a:extLst>
            </p:cNvPr>
            <p:cNvSpPr txBox="1"/>
            <p:nvPr/>
          </p:nvSpPr>
          <p:spPr>
            <a:xfrm>
              <a:off x="803640" y="3903027"/>
              <a:ext cx="2059657" cy="830996"/>
            </a:xfrm>
            <a:prstGeom prst="rect">
              <a:avLst/>
            </a:prstGeom>
            <a:noFill/>
          </p:spPr>
          <p:txBody>
            <a:bodyPr wrap="square" rtlCol="0">
              <a:spAutoFit/>
            </a:bodyPr>
            <a:lstStyle/>
            <a:p>
              <a:r>
                <a:rPr lang="en-US" altLang="ko-KR" sz="1200">
                  <a:solidFill>
                    <a:schemeClr val="tx1">
                      <a:lumMod val="75000"/>
                      <a:lumOff val="25000"/>
                    </a:schemeClr>
                  </a:solidFill>
                  <a:ea typeface="+mj-ea"/>
                  <a:cs typeface="Arial" pitchFamily="34" charset="0"/>
                </a:rPr>
                <a:t>In our research, we have gathered a customer expression of interest, as well as 2 expert assessments and 1 opinion about a future user of our AI platform, that is, an actual DevOps architecture engineer.</a:t>
              </a:r>
            </a:p>
          </p:txBody>
        </p:sp>
        <p:sp>
          <p:nvSpPr>
            <p:cNvPr id="21" name="TextBox 20">
              <a:extLst>
                <a:ext uri="{FF2B5EF4-FFF2-40B4-BE49-F238E27FC236}">
                  <a16:creationId xmlns:a16="http://schemas.microsoft.com/office/drawing/2014/main" id="{7989A725-E2F4-4E73-BAFF-67A74CFB9E89}"/>
                </a:ext>
              </a:extLst>
            </p:cNvPr>
            <p:cNvSpPr txBox="1"/>
            <p:nvPr/>
          </p:nvSpPr>
          <p:spPr>
            <a:xfrm>
              <a:off x="803640" y="3261093"/>
              <a:ext cx="2059657" cy="584774"/>
            </a:xfrm>
            <a:prstGeom prst="rect">
              <a:avLst/>
            </a:prstGeom>
            <a:noFill/>
          </p:spPr>
          <p:txBody>
            <a:bodyPr wrap="square" rtlCol="0">
              <a:spAutoFit/>
            </a:bodyPr>
            <a:lstStyle/>
            <a:p>
              <a:r>
                <a:rPr lang="en-US" altLang="ko-KR" sz="1600" b="1">
                  <a:solidFill>
                    <a:schemeClr val="tx1">
                      <a:lumMod val="75000"/>
                      <a:lumOff val="25000"/>
                    </a:schemeClr>
                  </a:solidFill>
                  <a:ea typeface="+mj-ea"/>
                  <a:cs typeface="Arial" pitchFamily="34" charset="0"/>
                </a:rPr>
                <a:t>Customer expression of interest and experts’ assessment for our product</a:t>
              </a:r>
              <a:endParaRPr lang="ko-KR" altLang="en-US" sz="1600" b="1">
                <a:solidFill>
                  <a:schemeClr val="tx1">
                    <a:lumMod val="75000"/>
                    <a:lumOff val="25000"/>
                  </a:schemeClr>
                </a:solidFill>
                <a:ea typeface="+mj-ea"/>
                <a:cs typeface="Arial" pitchFamily="34" charset="0"/>
              </a:endParaRPr>
            </a:p>
          </p:txBody>
        </p:sp>
      </p:grpSp>
      <p:grpSp>
        <p:nvGrpSpPr>
          <p:cNvPr id="22" name="Group 21">
            <a:extLst>
              <a:ext uri="{FF2B5EF4-FFF2-40B4-BE49-F238E27FC236}">
                <a16:creationId xmlns:a16="http://schemas.microsoft.com/office/drawing/2014/main" id="{8C3B0C63-B84F-43FB-A701-9CF97DB1FB6E}"/>
              </a:ext>
            </a:extLst>
          </p:cNvPr>
          <p:cNvGrpSpPr/>
          <p:nvPr/>
        </p:nvGrpSpPr>
        <p:grpSpPr>
          <a:xfrm>
            <a:off x="7439361" y="1914934"/>
            <a:ext cx="3670314" cy="863358"/>
            <a:chOff x="803640" y="3362835"/>
            <a:chExt cx="2059657" cy="863358"/>
          </a:xfrm>
        </p:grpSpPr>
        <p:sp>
          <p:nvSpPr>
            <p:cNvPr id="23" name="TextBox 22">
              <a:extLst>
                <a:ext uri="{FF2B5EF4-FFF2-40B4-BE49-F238E27FC236}">
                  <a16:creationId xmlns:a16="http://schemas.microsoft.com/office/drawing/2014/main" id="{BEBD5963-82EA-45CF-83B3-A5183192B3B6}"/>
                </a:ext>
              </a:extLst>
            </p:cNvPr>
            <p:cNvSpPr txBox="1"/>
            <p:nvPr/>
          </p:nvSpPr>
          <p:spPr>
            <a:xfrm>
              <a:off x="803640" y="3579862"/>
              <a:ext cx="2059657" cy="646331"/>
            </a:xfrm>
            <a:prstGeom prst="rect">
              <a:avLst/>
            </a:prstGeom>
            <a:noFill/>
          </p:spPr>
          <p:txBody>
            <a:bodyPr wrap="square" rtlCol="0">
              <a:spAutoFit/>
            </a:bodyPr>
            <a:lstStyle/>
            <a:p>
              <a:pPr algn="r"/>
              <a:r>
                <a:rPr lang="en-US" altLang="ko-KR" sz="1200">
                  <a:solidFill>
                    <a:schemeClr val="bg1"/>
                  </a:solidFill>
                  <a:ea typeface="+mj-ea"/>
                  <a:cs typeface="Arial" pitchFamily="34" charset="0"/>
                </a:rPr>
                <a:t>They manage 15.000 servers and experience errors every 10 minutes. They reported that the costs for a manual fix reach up to 50 € per issue.</a:t>
              </a:r>
              <a:endParaRPr lang="ko-KR" altLang="en-US" sz="1200">
                <a:solidFill>
                  <a:schemeClr val="bg1"/>
                </a:solidFill>
                <a:ea typeface="+mj-ea"/>
                <a:cs typeface="Arial" pitchFamily="34" charset="0"/>
              </a:endParaRPr>
            </a:p>
          </p:txBody>
        </p:sp>
        <p:sp>
          <p:nvSpPr>
            <p:cNvPr id="24" name="TextBox 23">
              <a:extLst>
                <a:ext uri="{FF2B5EF4-FFF2-40B4-BE49-F238E27FC236}">
                  <a16:creationId xmlns:a16="http://schemas.microsoft.com/office/drawing/2014/main" id="{4A01F8CA-D52A-4CA8-A92B-CF1D912C8B88}"/>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a:solidFill>
                    <a:schemeClr val="bg1"/>
                  </a:solidFill>
                  <a:ea typeface="+mj-ea"/>
                  <a:cs typeface="Arial" pitchFamily="34" charset="0"/>
                </a:rPr>
                <a:t>Customer expression of interest: </a:t>
              </a:r>
              <a:r>
                <a:rPr lang="en-US" altLang="ko-KR" sz="1200" b="1" err="1">
                  <a:solidFill>
                    <a:schemeClr val="bg1"/>
                  </a:solidFill>
                  <a:ea typeface="+mj-ea"/>
                  <a:cs typeface="Arial" pitchFamily="34" charset="0"/>
                </a:rPr>
                <a:t>Sentia</a:t>
              </a:r>
              <a:endParaRPr lang="ko-KR" altLang="en-US" sz="1200" b="1">
                <a:solidFill>
                  <a:schemeClr val="bg1"/>
                </a:solidFill>
                <a:ea typeface="+mj-ea"/>
                <a:cs typeface="Arial" pitchFamily="34" charset="0"/>
              </a:endParaRPr>
            </a:p>
          </p:txBody>
        </p:sp>
      </p:grpSp>
      <p:grpSp>
        <p:nvGrpSpPr>
          <p:cNvPr id="25" name="Group 24">
            <a:extLst>
              <a:ext uri="{FF2B5EF4-FFF2-40B4-BE49-F238E27FC236}">
                <a16:creationId xmlns:a16="http://schemas.microsoft.com/office/drawing/2014/main" id="{99FA0BA4-2321-4809-B3B1-FE7F71B39B48}"/>
              </a:ext>
            </a:extLst>
          </p:cNvPr>
          <p:cNvGrpSpPr/>
          <p:nvPr/>
        </p:nvGrpSpPr>
        <p:grpSpPr>
          <a:xfrm>
            <a:off x="7254232" y="3021426"/>
            <a:ext cx="3855443" cy="863358"/>
            <a:chOff x="699752" y="3362835"/>
            <a:chExt cx="2163545" cy="863358"/>
          </a:xfrm>
        </p:grpSpPr>
        <p:sp>
          <p:nvSpPr>
            <p:cNvPr id="26" name="TextBox 25">
              <a:extLst>
                <a:ext uri="{FF2B5EF4-FFF2-40B4-BE49-F238E27FC236}">
                  <a16:creationId xmlns:a16="http://schemas.microsoft.com/office/drawing/2014/main" id="{07AE0949-13CB-4C36-AC98-256CADAB3597}"/>
                </a:ext>
              </a:extLst>
            </p:cNvPr>
            <p:cNvSpPr txBox="1"/>
            <p:nvPr/>
          </p:nvSpPr>
          <p:spPr>
            <a:xfrm>
              <a:off x="699752" y="3579862"/>
              <a:ext cx="2163545" cy="646331"/>
            </a:xfrm>
            <a:prstGeom prst="rect">
              <a:avLst/>
            </a:prstGeom>
            <a:noFill/>
          </p:spPr>
          <p:txBody>
            <a:bodyPr wrap="square" rtlCol="0">
              <a:spAutoFit/>
            </a:bodyPr>
            <a:lstStyle/>
            <a:p>
              <a:pPr algn="r"/>
              <a:r>
                <a:rPr lang="en-US" altLang="ko-KR" sz="1200">
                  <a:solidFill>
                    <a:schemeClr val="bg1"/>
                  </a:solidFill>
                  <a:ea typeface="+mj-ea"/>
                  <a:cs typeface="Arial" pitchFamily="34" charset="0"/>
                </a:rPr>
                <a:t>A university professor of Informative Systems at “</a:t>
              </a:r>
              <a:r>
                <a:rPr lang="en-US" altLang="ko-KR" sz="1200" err="1">
                  <a:solidFill>
                    <a:schemeClr val="bg1"/>
                  </a:solidFill>
                  <a:ea typeface="+mj-ea"/>
                  <a:cs typeface="Arial" pitchFamily="34" charset="0"/>
                </a:rPr>
                <a:t>Politecnico</a:t>
              </a:r>
              <a:r>
                <a:rPr lang="en-US" altLang="ko-KR" sz="1200">
                  <a:solidFill>
                    <a:schemeClr val="bg1"/>
                  </a:solidFill>
                  <a:ea typeface="+mj-ea"/>
                  <a:cs typeface="Arial" pitchFamily="34" charset="0"/>
                </a:rPr>
                <a:t> di Milano” with work experience in an APM company expresses an interest in our product.  </a:t>
              </a:r>
              <a:endParaRPr lang="ko-KR" altLang="en-US" sz="1200">
                <a:solidFill>
                  <a:schemeClr val="bg1"/>
                </a:solidFill>
                <a:ea typeface="+mj-ea"/>
                <a:cs typeface="Arial" pitchFamily="34" charset="0"/>
              </a:endParaRPr>
            </a:p>
          </p:txBody>
        </p:sp>
        <p:sp>
          <p:nvSpPr>
            <p:cNvPr id="27" name="TextBox 26">
              <a:extLst>
                <a:ext uri="{FF2B5EF4-FFF2-40B4-BE49-F238E27FC236}">
                  <a16:creationId xmlns:a16="http://schemas.microsoft.com/office/drawing/2014/main" id="{4D82CC56-C1A0-407E-BD2E-40927C3640F9}"/>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a:solidFill>
                    <a:schemeClr val="bg1"/>
                  </a:solidFill>
                  <a:ea typeface="+mj-ea"/>
                  <a:cs typeface="Arial" pitchFamily="34" charset="0"/>
                </a:rPr>
                <a:t>Expert assessment: Full associate professor </a:t>
              </a:r>
              <a:endParaRPr lang="ko-KR" altLang="en-US" sz="1200" b="1">
                <a:solidFill>
                  <a:schemeClr val="bg1"/>
                </a:solidFill>
                <a:ea typeface="+mj-ea"/>
                <a:cs typeface="Arial" pitchFamily="34" charset="0"/>
              </a:endParaRPr>
            </a:p>
          </p:txBody>
        </p:sp>
      </p:grpSp>
      <p:grpSp>
        <p:nvGrpSpPr>
          <p:cNvPr id="28" name="Group 27">
            <a:extLst>
              <a:ext uri="{FF2B5EF4-FFF2-40B4-BE49-F238E27FC236}">
                <a16:creationId xmlns:a16="http://schemas.microsoft.com/office/drawing/2014/main" id="{455C19E7-B7C5-44D8-9786-E3C537A4BF0E}"/>
              </a:ext>
            </a:extLst>
          </p:cNvPr>
          <p:cNvGrpSpPr/>
          <p:nvPr/>
        </p:nvGrpSpPr>
        <p:grpSpPr>
          <a:xfrm>
            <a:off x="7303434" y="4112117"/>
            <a:ext cx="3806242" cy="863358"/>
            <a:chOff x="727362" y="3362835"/>
            <a:chExt cx="2135935" cy="863358"/>
          </a:xfrm>
        </p:grpSpPr>
        <p:sp>
          <p:nvSpPr>
            <p:cNvPr id="29" name="TextBox 28">
              <a:extLst>
                <a:ext uri="{FF2B5EF4-FFF2-40B4-BE49-F238E27FC236}">
                  <a16:creationId xmlns:a16="http://schemas.microsoft.com/office/drawing/2014/main" id="{89E241E5-3AF5-4AAA-9B6B-3BAB4411C324}"/>
                </a:ext>
              </a:extLst>
            </p:cNvPr>
            <p:cNvSpPr txBox="1"/>
            <p:nvPr/>
          </p:nvSpPr>
          <p:spPr>
            <a:xfrm>
              <a:off x="727362" y="3579862"/>
              <a:ext cx="2135935" cy="646331"/>
            </a:xfrm>
            <a:prstGeom prst="rect">
              <a:avLst/>
            </a:prstGeom>
            <a:noFill/>
          </p:spPr>
          <p:txBody>
            <a:bodyPr wrap="square" rtlCol="0">
              <a:spAutoFit/>
            </a:bodyPr>
            <a:lstStyle/>
            <a:p>
              <a:pPr algn="r"/>
              <a:r>
                <a:rPr lang="en-US" altLang="ko-KR" sz="1200">
                  <a:solidFill>
                    <a:schemeClr val="bg1"/>
                  </a:solidFill>
                  <a:cs typeface="Arial" pitchFamily="34" charset="0"/>
                </a:rPr>
                <a:t>A university professor of Computer Science at “</a:t>
              </a:r>
              <a:r>
                <a:rPr lang="en-US" altLang="ko-KR" sz="1200" err="1">
                  <a:solidFill>
                    <a:schemeClr val="bg1"/>
                  </a:solidFill>
                  <a:cs typeface="Arial" pitchFamily="34" charset="0"/>
                </a:rPr>
                <a:t>Politecnico</a:t>
              </a:r>
              <a:r>
                <a:rPr lang="en-US" altLang="ko-KR" sz="1200">
                  <a:solidFill>
                    <a:schemeClr val="bg1"/>
                  </a:solidFill>
                  <a:cs typeface="Arial" pitchFamily="34" charset="0"/>
                </a:rPr>
                <a:t> di Milano”, experienced in server maintenance, expresses an interest in our product.</a:t>
              </a:r>
              <a:endParaRPr lang="ko-KR" altLang="en-US" sz="1200">
                <a:solidFill>
                  <a:schemeClr val="bg1"/>
                </a:solidFill>
                <a:ea typeface="+mj-ea"/>
                <a:cs typeface="Arial" pitchFamily="34" charset="0"/>
              </a:endParaRPr>
            </a:p>
          </p:txBody>
        </p:sp>
        <p:sp>
          <p:nvSpPr>
            <p:cNvPr id="30" name="TextBox 29">
              <a:extLst>
                <a:ext uri="{FF2B5EF4-FFF2-40B4-BE49-F238E27FC236}">
                  <a16:creationId xmlns:a16="http://schemas.microsoft.com/office/drawing/2014/main" id="{7BD4D5D6-D3B8-4BC5-9BB3-40ADC8914172}"/>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a:solidFill>
                    <a:schemeClr val="bg1"/>
                  </a:solidFill>
                  <a:ea typeface="+mj-ea"/>
                  <a:cs typeface="Arial" pitchFamily="34" charset="0"/>
                </a:rPr>
                <a:t>Expert assessment:  Associate professor</a:t>
              </a:r>
              <a:endParaRPr lang="ko-KR" altLang="en-US" sz="1200" b="1">
                <a:solidFill>
                  <a:schemeClr val="bg1"/>
                </a:solidFill>
                <a:ea typeface="+mj-ea"/>
                <a:cs typeface="Arial" pitchFamily="34" charset="0"/>
              </a:endParaRPr>
            </a:p>
          </p:txBody>
        </p:sp>
      </p:grpSp>
      <p:grpSp>
        <p:nvGrpSpPr>
          <p:cNvPr id="31" name="Group 30">
            <a:extLst>
              <a:ext uri="{FF2B5EF4-FFF2-40B4-BE49-F238E27FC236}">
                <a16:creationId xmlns:a16="http://schemas.microsoft.com/office/drawing/2014/main" id="{8505CC1C-BC56-49F7-B0C7-0A1C7A10F244}"/>
              </a:ext>
            </a:extLst>
          </p:cNvPr>
          <p:cNvGrpSpPr/>
          <p:nvPr/>
        </p:nvGrpSpPr>
        <p:grpSpPr>
          <a:xfrm>
            <a:off x="6739235" y="5238880"/>
            <a:ext cx="4370440" cy="1048024"/>
            <a:chOff x="410753" y="3362835"/>
            <a:chExt cx="2452544" cy="1048024"/>
          </a:xfrm>
        </p:grpSpPr>
        <p:sp>
          <p:nvSpPr>
            <p:cNvPr id="32" name="TextBox 31">
              <a:extLst>
                <a:ext uri="{FF2B5EF4-FFF2-40B4-BE49-F238E27FC236}">
                  <a16:creationId xmlns:a16="http://schemas.microsoft.com/office/drawing/2014/main" id="{1FC2C746-7278-4205-ABFA-B017E2D51CF2}"/>
                </a:ext>
              </a:extLst>
            </p:cNvPr>
            <p:cNvSpPr txBox="1"/>
            <p:nvPr/>
          </p:nvSpPr>
          <p:spPr>
            <a:xfrm>
              <a:off x="657890" y="3579862"/>
              <a:ext cx="2205407" cy="830997"/>
            </a:xfrm>
            <a:prstGeom prst="rect">
              <a:avLst/>
            </a:prstGeom>
            <a:noFill/>
          </p:spPr>
          <p:txBody>
            <a:bodyPr wrap="square" rtlCol="0">
              <a:spAutoFit/>
            </a:bodyPr>
            <a:lstStyle/>
            <a:p>
              <a:pPr algn="r"/>
              <a:r>
                <a:rPr lang="en-US" altLang="ko-KR" sz="1200">
                  <a:solidFill>
                    <a:schemeClr val="bg1"/>
                  </a:solidFill>
                  <a:ea typeface="+mj-ea"/>
                  <a:cs typeface="Arial" pitchFamily="34" charset="0"/>
                </a:rPr>
                <a:t>“This is a time-consuming reaction to something that shouldn't happen. Being reactive means the circumstances are choosing when you have to spend time in such a task. That's a huge problem.”</a:t>
              </a:r>
              <a:endParaRPr lang="ko-KR" altLang="en-US" sz="1200">
                <a:solidFill>
                  <a:schemeClr val="bg1"/>
                </a:solidFill>
                <a:ea typeface="+mj-ea"/>
                <a:cs typeface="Arial" pitchFamily="34" charset="0"/>
              </a:endParaRPr>
            </a:p>
          </p:txBody>
        </p:sp>
        <p:sp>
          <p:nvSpPr>
            <p:cNvPr id="33" name="TextBox 32">
              <a:extLst>
                <a:ext uri="{FF2B5EF4-FFF2-40B4-BE49-F238E27FC236}">
                  <a16:creationId xmlns:a16="http://schemas.microsoft.com/office/drawing/2014/main" id="{6EB5C9F4-DFCE-49D0-A6FB-768FA83CB869}"/>
                </a:ext>
              </a:extLst>
            </p:cNvPr>
            <p:cNvSpPr txBox="1"/>
            <p:nvPr/>
          </p:nvSpPr>
          <p:spPr>
            <a:xfrm>
              <a:off x="410753" y="3362835"/>
              <a:ext cx="2452544" cy="276999"/>
            </a:xfrm>
            <a:prstGeom prst="rect">
              <a:avLst/>
            </a:prstGeom>
            <a:noFill/>
          </p:spPr>
          <p:txBody>
            <a:bodyPr wrap="square" rtlCol="0">
              <a:spAutoFit/>
            </a:bodyPr>
            <a:lstStyle/>
            <a:p>
              <a:pPr algn="r"/>
              <a:r>
                <a:rPr lang="en-US" altLang="ko-KR" sz="1200" b="1">
                  <a:solidFill>
                    <a:schemeClr val="bg1"/>
                  </a:solidFill>
                  <a:ea typeface="+mj-ea"/>
                  <a:cs typeface="Arial" pitchFamily="34" charset="0"/>
                </a:rPr>
                <a:t>Future user: DevOps architecture engineer at </a:t>
              </a:r>
              <a:r>
                <a:rPr lang="en-US" altLang="ko-KR" sz="1200" b="1" err="1">
                  <a:solidFill>
                    <a:schemeClr val="bg1"/>
                  </a:solidFill>
                  <a:ea typeface="+mj-ea"/>
                  <a:cs typeface="Arial" pitchFamily="34" charset="0"/>
                </a:rPr>
                <a:t>Impect</a:t>
              </a:r>
              <a:endParaRPr lang="ko-KR" altLang="en-US" sz="1200" b="1">
                <a:solidFill>
                  <a:schemeClr val="bg1"/>
                </a:solidFill>
                <a:ea typeface="+mj-ea"/>
                <a:cs typeface="Arial" pitchFamily="34" charset="0"/>
              </a:endParaRPr>
            </a:p>
          </p:txBody>
        </p:sp>
      </p:grpSp>
      <p:grpSp>
        <p:nvGrpSpPr>
          <p:cNvPr id="38" name="Group 37">
            <a:extLst>
              <a:ext uri="{FF2B5EF4-FFF2-40B4-BE49-F238E27FC236}">
                <a16:creationId xmlns:a16="http://schemas.microsoft.com/office/drawing/2014/main" id="{95A27610-9F82-407D-AA13-218951716894}"/>
              </a:ext>
            </a:extLst>
          </p:cNvPr>
          <p:cNvGrpSpPr/>
          <p:nvPr/>
        </p:nvGrpSpPr>
        <p:grpSpPr>
          <a:xfrm rot="20670820">
            <a:off x="2710212" y="3618596"/>
            <a:ext cx="1626558" cy="1505979"/>
            <a:chOff x="1064519" y="1872500"/>
            <a:chExt cx="1561257" cy="1445520"/>
          </a:xfrm>
        </p:grpSpPr>
        <p:sp>
          <p:nvSpPr>
            <p:cNvPr id="39" name="Freeform: Shape 38">
              <a:extLst>
                <a:ext uri="{FF2B5EF4-FFF2-40B4-BE49-F238E27FC236}">
                  <a16:creationId xmlns:a16="http://schemas.microsoft.com/office/drawing/2014/main" id="{620EEB4E-06ED-44F0-BB83-42A268F75222}"/>
                </a:ext>
              </a:extLst>
            </p:cNvPr>
            <p:cNvSpPr/>
            <p:nvPr/>
          </p:nvSpPr>
          <p:spPr>
            <a:xfrm>
              <a:off x="1634779" y="2819951"/>
              <a:ext cx="110877" cy="179829"/>
            </a:xfrm>
            <a:custGeom>
              <a:avLst/>
              <a:gdLst>
                <a:gd name="connsiteX0" fmla="*/ 95575 w 110877"/>
                <a:gd name="connsiteY0" fmla="*/ 170244 h 179829"/>
                <a:gd name="connsiteX1" fmla="*/ 68653 w 110877"/>
                <a:gd name="connsiteY1" fmla="*/ 178699 h 179829"/>
                <a:gd name="connsiteX2" fmla="*/ 41280 w 110877"/>
                <a:gd name="connsiteY2" fmla="*/ 164423 h 179829"/>
                <a:gd name="connsiteX3" fmla="*/ 1260 w 110877"/>
                <a:gd name="connsiteY3" fmla="*/ 37088 h 179829"/>
                <a:gd name="connsiteX4" fmla="*/ 15536 w 110877"/>
                <a:gd name="connsiteY4" fmla="*/ 9715 h 179829"/>
                <a:gd name="connsiteX5" fmla="*/ 42458 w 110877"/>
                <a:gd name="connsiteY5" fmla="*/ 1260 h 179829"/>
                <a:gd name="connsiteX6" fmla="*/ 69831 w 110877"/>
                <a:gd name="connsiteY6" fmla="*/ 15536 h 179829"/>
                <a:gd name="connsiteX7" fmla="*/ 109851 w 110877"/>
                <a:gd name="connsiteY7" fmla="*/ 142872 h 179829"/>
                <a:gd name="connsiteX8" fmla="*/ 95575 w 110877"/>
                <a:gd name="connsiteY8" fmla="*/ 170244 h 179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877" h="179829">
                  <a:moveTo>
                    <a:pt x="95575" y="170244"/>
                  </a:moveTo>
                  <a:lnTo>
                    <a:pt x="68653" y="178699"/>
                  </a:lnTo>
                  <a:cubicBezTo>
                    <a:pt x="57184" y="182302"/>
                    <a:pt x="44884" y="175858"/>
                    <a:pt x="41280" y="164423"/>
                  </a:cubicBezTo>
                  <a:lnTo>
                    <a:pt x="1260" y="37088"/>
                  </a:lnTo>
                  <a:cubicBezTo>
                    <a:pt x="-2343" y="25619"/>
                    <a:pt x="4102" y="13318"/>
                    <a:pt x="15536" y="9715"/>
                  </a:cubicBezTo>
                  <a:lnTo>
                    <a:pt x="42458" y="1260"/>
                  </a:lnTo>
                  <a:cubicBezTo>
                    <a:pt x="53927" y="-2343"/>
                    <a:pt x="66228" y="4102"/>
                    <a:pt x="69831" y="15536"/>
                  </a:cubicBezTo>
                  <a:lnTo>
                    <a:pt x="109851" y="142872"/>
                  </a:lnTo>
                  <a:cubicBezTo>
                    <a:pt x="113454" y="154341"/>
                    <a:pt x="107044" y="166641"/>
                    <a:pt x="95575" y="170244"/>
                  </a:cubicBezTo>
                  <a:close/>
                </a:path>
              </a:pathLst>
            </a:custGeom>
            <a:solidFill>
              <a:schemeClr val="accent1"/>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A23A5F8A-D025-4F68-9E6F-A77A48EB3781}"/>
                </a:ext>
              </a:extLst>
            </p:cNvPr>
            <p:cNvSpPr/>
            <p:nvPr/>
          </p:nvSpPr>
          <p:spPr>
            <a:xfrm>
              <a:off x="2539846" y="2271312"/>
              <a:ext cx="85930" cy="302834"/>
            </a:xfrm>
            <a:custGeom>
              <a:avLst/>
              <a:gdLst>
                <a:gd name="connsiteX0" fmla="*/ 17377 w 85929"/>
                <a:gd name="connsiteY0" fmla="*/ 260 h 302833"/>
                <a:gd name="connsiteX1" fmla="*/ 1646 w 85929"/>
                <a:gd name="connsiteY1" fmla="*/ 145163 h 302833"/>
                <a:gd name="connsiteX2" fmla="*/ 260 w 85929"/>
                <a:gd name="connsiteY2" fmla="*/ 145163 h 302833"/>
                <a:gd name="connsiteX3" fmla="*/ 953 w 85929"/>
                <a:gd name="connsiteY3" fmla="*/ 151434 h 302833"/>
                <a:gd name="connsiteX4" fmla="*/ 260 w 85929"/>
                <a:gd name="connsiteY4" fmla="*/ 157706 h 302833"/>
                <a:gd name="connsiteX5" fmla="*/ 1646 w 85929"/>
                <a:gd name="connsiteY5" fmla="*/ 157706 h 302833"/>
                <a:gd name="connsiteX6" fmla="*/ 17377 w 85929"/>
                <a:gd name="connsiteY6" fmla="*/ 302643 h 302833"/>
                <a:gd name="connsiteX7" fmla="*/ 85843 w 85929"/>
                <a:gd name="connsiteY7" fmla="*/ 244433 h 302833"/>
                <a:gd name="connsiteX8" fmla="*/ 85843 w 85929"/>
                <a:gd name="connsiteY8" fmla="*/ 157706 h 302833"/>
                <a:gd name="connsiteX9" fmla="*/ 85843 w 85929"/>
                <a:gd name="connsiteY9" fmla="*/ 145163 h 302833"/>
                <a:gd name="connsiteX10" fmla="*/ 85843 w 85929"/>
                <a:gd name="connsiteY10" fmla="*/ 58436 h 30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929" h="302833">
                  <a:moveTo>
                    <a:pt x="17377" y="260"/>
                  </a:moveTo>
                  <a:lnTo>
                    <a:pt x="1646" y="145163"/>
                  </a:lnTo>
                  <a:lnTo>
                    <a:pt x="260" y="145163"/>
                  </a:lnTo>
                  <a:lnTo>
                    <a:pt x="953" y="151434"/>
                  </a:lnTo>
                  <a:lnTo>
                    <a:pt x="260" y="157706"/>
                  </a:lnTo>
                  <a:lnTo>
                    <a:pt x="1646" y="157706"/>
                  </a:lnTo>
                  <a:lnTo>
                    <a:pt x="17377" y="302643"/>
                  </a:lnTo>
                  <a:lnTo>
                    <a:pt x="85843" y="244433"/>
                  </a:lnTo>
                  <a:lnTo>
                    <a:pt x="85843" y="157706"/>
                  </a:lnTo>
                  <a:lnTo>
                    <a:pt x="85843" y="145163"/>
                  </a:lnTo>
                  <a:lnTo>
                    <a:pt x="85843" y="58436"/>
                  </a:lnTo>
                  <a:close/>
                </a:path>
              </a:pathLst>
            </a:custGeom>
            <a:solidFill>
              <a:schemeClr val="accent1">
                <a:lumMod val="50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2B42E08C-8FE5-487E-BC35-77DF011B5DA4}"/>
                </a:ext>
              </a:extLst>
            </p:cNvPr>
            <p:cNvSpPr/>
            <p:nvPr/>
          </p:nvSpPr>
          <p:spPr>
            <a:xfrm>
              <a:off x="1326355" y="2477085"/>
              <a:ext cx="459448" cy="840935"/>
            </a:xfrm>
            <a:custGeom>
              <a:avLst/>
              <a:gdLst>
                <a:gd name="connsiteX0" fmla="*/ 423750 w 459447"/>
                <a:gd name="connsiteY0" fmla="*/ 795051 h 840935"/>
                <a:gd name="connsiteX1" fmla="*/ 284980 w 459447"/>
                <a:gd name="connsiteY1" fmla="*/ 838674 h 840935"/>
                <a:gd name="connsiteX2" fmla="*/ 221122 w 459447"/>
                <a:gd name="connsiteY2" fmla="*/ 805342 h 840935"/>
                <a:gd name="connsiteX3" fmla="*/ 2590 w 459447"/>
                <a:gd name="connsiteY3" fmla="*/ 110072 h 840935"/>
                <a:gd name="connsiteX4" fmla="*/ 35922 w 459447"/>
                <a:gd name="connsiteY4" fmla="*/ 46213 h 840935"/>
                <a:gd name="connsiteX5" fmla="*/ 174692 w 459447"/>
                <a:gd name="connsiteY5" fmla="*/ 2590 h 840935"/>
                <a:gd name="connsiteX6" fmla="*/ 238551 w 459447"/>
                <a:gd name="connsiteY6" fmla="*/ 35922 h 840935"/>
                <a:gd name="connsiteX7" fmla="*/ 457048 w 459447"/>
                <a:gd name="connsiteY7" fmla="*/ 731227 h 840935"/>
                <a:gd name="connsiteX8" fmla="*/ 423750 w 459447"/>
                <a:gd name="connsiteY8" fmla="*/ 795051 h 84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9447" h="840935">
                  <a:moveTo>
                    <a:pt x="423750" y="795051"/>
                  </a:moveTo>
                  <a:lnTo>
                    <a:pt x="284980" y="838674"/>
                  </a:lnTo>
                  <a:cubicBezTo>
                    <a:pt x="258266" y="847059"/>
                    <a:pt x="229507" y="832091"/>
                    <a:pt x="221122" y="805342"/>
                  </a:cubicBezTo>
                  <a:lnTo>
                    <a:pt x="2590" y="110072"/>
                  </a:lnTo>
                  <a:cubicBezTo>
                    <a:pt x="-5795" y="83357"/>
                    <a:pt x="9173" y="54598"/>
                    <a:pt x="35922" y="46213"/>
                  </a:cubicBezTo>
                  <a:lnTo>
                    <a:pt x="174692" y="2590"/>
                  </a:lnTo>
                  <a:cubicBezTo>
                    <a:pt x="201407" y="-5795"/>
                    <a:pt x="230165" y="9173"/>
                    <a:pt x="238551" y="35922"/>
                  </a:cubicBezTo>
                  <a:lnTo>
                    <a:pt x="457048" y="731227"/>
                  </a:lnTo>
                  <a:cubicBezTo>
                    <a:pt x="465468" y="757942"/>
                    <a:pt x="450465" y="786666"/>
                    <a:pt x="423750" y="795051"/>
                  </a:cubicBezTo>
                  <a:close/>
                </a:path>
              </a:pathLst>
            </a:custGeom>
            <a:solidFill>
              <a:schemeClr val="accent1">
                <a:lumMod val="50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9810FBDC-B7DE-4829-B156-4D8F1256CA88}"/>
                </a:ext>
              </a:extLst>
            </p:cNvPr>
            <p:cNvSpPr/>
            <p:nvPr/>
          </p:nvSpPr>
          <p:spPr>
            <a:xfrm>
              <a:off x="1471820" y="1927904"/>
              <a:ext cx="1038782" cy="989580"/>
            </a:xfrm>
            <a:custGeom>
              <a:avLst/>
              <a:gdLst>
                <a:gd name="connsiteX0" fmla="*/ 541133 w 1038782"/>
                <a:gd name="connsiteY0" fmla="*/ 221633 h 989580"/>
                <a:gd name="connsiteX1" fmla="*/ 260 w 1038782"/>
                <a:gd name="connsiteY1" fmla="*/ 221633 h 989580"/>
                <a:gd name="connsiteX2" fmla="*/ 260 w 1038782"/>
                <a:gd name="connsiteY2" fmla="*/ 487393 h 989580"/>
                <a:gd name="connsiteX3" fmla="*/ 260 w 1038782"/>
                <a:gd name="connsiteY3" fmla="*/ 502326 h 989580"/>
                <a:gd name="connsiteX4" fmla="*/ 260 w 1038782"/>
                <a:gd name="connsiteY4" fmla="*/ 768086 h 989580"/>
                <a:gd name="connsiteX5" fmla="*/ 541133 w 1038782"/>
                <a:gd name="connsiteY5" fmla="*/ 768086 h 989580"/>
                <a:gd name="connsiteX6" fmla="*/ 1038626 w 1038782"/>
                <a:gd name="connsiteY6" fmla="*/ 989459 h 989580"/>
                <a:gd name="connsiteX7" fmla="*/ 1038626 w 1038782"/>
                <a:gd name="connsiteY7" fmla="*/ 502326 h 989580"/>
                <a:gd name="connsiteX8" fmla="*/ 1038626 w 1038782"/>
                <a:gd name="connsiteY8" fmla="*/ 487393 h 989580"/>
                <a:gd name="connsiteX9" fmla="*/ 1038626 w 1038782"/>
                <a:gd name="connsiteY9" fmla="*/ 260 h 989580"/>
                <a:gd name="connsiteX10" fmla="*/ 541133 w 1038782"/>
                <a:gd name="connsiteY10" fmla="*/ 221633 h 98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8782" h="989580">
                  <a:moveTo>
                    <a:pt x="541133" y="221633"/>
                  </a:moveTo>
                  <a:lnTo>
                    <a:pt x="260" y="221633"/>
                  </a:lnTo>
                  <a:lnTo>
                    <a:pt x="260" y="487393"/>
                  </a:lnTo>
                  <a:lnTo>
                    <a:pt x="260" y="502326"/>
                  </a:lnTo>
                  <a:lnTo>
                    <a:pt x="260" y="768086"/>
                  </a:lnTo>
                  <a:lnTo>
                    <a:pt x="541133" y="768086"/>
                  </a:lnTo>
                  <a:cubicBezTo>
                    <a:pt x="541133" y="768086"/>
                    <a:pt x="851521" y="802319"/>
                    <a:pt x="1038626" y="989459"/>
                  </a:cubicBezTo>
                  <a:lnTo>
                    <a:pt x="1038626" y="502326"/>
                  </a:lnTo>
                  <a:lnTo>
                    <a:pt x="1038626" y="487393"/>
                  </a:lnTo>
                  <a:lnTo>
                    <a:pt x="1038626" y="260"/>
                  </a:lnTo>
                  <a:cubicBezTo>
                    <a:pt x="851486" y="187400"/>
                    <a:pt x="541133" y="221633"/>
                    <a:pt x="541133" y="221633"/>
                  </a:cubicBezTo>
                  <a:close/>
                </a:path>
              </a:pathLst>
            </a:custGeom>
            <a:solidFill>
              <a:schemeClr val="accent1"/>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977B3F1A-7361-4CDC-8D96-D9C7790A42E4}"/>
                </a:ext>
              </a:extLst>
            </p:cNvPr>
            <p:cNvSpPr/>
            <p:nvPr/>
          </p:nvSpPr>
          <p:spPr>
            <a:xfrm>
              <a:off x="2510221" y="1872500"/>
              <a:ext cx="59597" cy="1100458"/>
            </a:xfrm>
            <a:custGeom>
              <a:avLst/>
              <a:gdLst>
                <a:gd name="connsiteX0" fmla="*/ 41562 w 59596"/>
                <a:gd name="connsiteY0" fmla="*/ 1100267 h 1100457"/>
                <a:gd name="connsiteX1" fmla="*/ 18277 w 59596"/>
                <a:gd name="connsiteY1" fmla="*/ 1100267 h 1100457"/>
                <a:gd name="connsiteX2" fmla="*/ 260 w 59596"/>
                <a:gd name="connsiteY2" fmla="*/ 1082250 h 1100457"/>
                <a:gd name="connsiteX3" fmla="*/ 260 w 59596"/>
                <a:gd name="connsiteY3" fmla="*/ 18277 h 1100457"/>
                <a:gd name="connsiteX4" fmla="*/ 18277 w 59596"/>
                <a:gd name="connsiteY4" fmla="*/ 260 h 1100457"/>
                <a:gd name="connsiteX5" fmla="*/ 41562 w 59596"/>
                <a:gd name="connsiteY5" fmla="*/ 260 h 1100457"/>
                <a:gd name="connsiteX6" fmla="*/ 59579 w 59596"/>
                <a:gd name="connsiteY6" fmla="*/ 18277 h 1100457"/>
                <a:gd name="connsiteX7" fmla="*/ 59579 w 59596"/>
                <a:gd name="connsiteY7" fmla="*/ 1082250 h 1100457"/>
                <a:gd name="connsiteX8" fmla="*/ 41562 w 59596"/>
                <a:gd name="connsiteY8" fmla="*/ 1100267 h 1100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596" h="1100457">
                  <a:moveTo>
                    <a:pt x="41562" y="1100267"/>
                  </a:moveTo>
                  <a:lnTo>
                    <a:pt x="18277" y="1100267"/>
                  </a:lnTo>
                  <a:cubicBezTo>
                    <a:pt x="8368" y="1100267"/>
                    <a:pt x="260" y="1092159"/>
                    <a:pt x="260" y="1082250"/>
                  </a:cubicBezTo>
                  <a:lnTo>
                    <a:pt x="260" y="18277"/>
                  </a:lnTo>
                  <a:cubicBezTo>
                    <a:pt x="260" y="8368"/>
                    <a:pt x="8368" y="260"/>
                    <a:pt x="18277" y="260"/>
                  </a:cubicBezTo>
                  <a:lnTo>
                    <a:pt x="41562" y="260"/>
                  </a:lnTo>
                  <a:cubicBezTo>
                    <a:pt x="51471" y="260"/>
                    <a:pt x="59579" y="8368"/>
                    <a:pt x="59579" y="18277"/>
                  </a:cubicBezTo>
                  <a:lnTo>
                    <a:pt x="59579" y="1082250"/>
                  </a:lnTo>
                  <a:cubicBezTo>
                    <a:pt x="59579" y="1092159"/>
                    <a:pt x="51471" y="1100267"/>
                    <a:pt x="41562" y="1100267"/>
                  </a:cubicBezTo>
                  <a:close/>
                </a:path>
              </a:pathLst>
            </a:custGeom>
            <a:solidFill>
              <a:schemeClr val="accent1">
                <a:lumMod val="7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67BAA5B1-430A-4745-A139-442DA0F46DB5}"/>
                </a:ext>
              </a:extLst>
            </p:cNvPr>
            <p:cNvSpPr/>
            <p:nvPr/>
          </p:nvSpPr>
          <p:spPr>
            <a:xfrm>
              <a:off x="1064519" y="2288498"/>
              <a:ext cx="126123" cy="267492"/>
            </a:xfrm>
            <a:custGeom>
              <a:avLst/>
              <a:gdLst>
                <a:gd name="connsiteX0" fmla="*/ 260 w 126122"/>
                <a:gd name="connsiteY0" fmla="*/ 260 h 267491"/>
                <a:gd name="connsiteX1" fmla="*/ 126071 w 126122"/>
                <a:gd name="connsiteY1" fmla="*/ 260 h 267491"/>
                <a:gd name="connsiteX2" fmla="*/ 126071 w 126122"/>
                <a:gd name="connsiteY2" fmla="*/ 267266 h 267491"/>
                <a:gd name="connsiteX3" fmla="*/ 260 w 126122"/>
                <a:gd name="connsiteY3" fmla="*/ 267266 h 267491"/>
              </a:gdLst>
              <a:ahLst/>
              <a:cxnLst>
                <a:cxn ang="0">
                  <a:pos x="connsiteX0" y="connsiteY0"/>
                </a:cxn>
                <a:cxn ang="0">
                  <a:pos x="connsiteX1" y="connsiteY1"/>
                </a:cxn>
                <a:cxn ang="0">
                  <a:pos x="connsiteX2" y="connsiteY2"/>
                </a:cxn>
                <a:cxn ang="0">
                  <a:pos x="connsiteX3" y="connsiteY3"/>
                </a:cxn>
              </a:cxnLst>
              <a:rect l="l" t="t" r="r" b="b"/>
              <a:pathLst>
                <a:path w="126122" h="267491">
                  <a:moveTo>
                    <a:pt x="260" y="260"/>
                  </a:moveTo>
                  <a:lnTo>
                    <a:pt x="126071" y="260"/>
                  </a:lnTo>
                  <a:lnTo>
                    <a:pt x="126071" y="267266"/>
                  </a:lnTo>
                  <a:lnTo>
                    <a:pt x="260" y="267266"/>
                  </a:lnTo>
                  <a:close/>
                </a:path>
              </a:pathLst>
            </a:custGeom>
            <a:solidFill>
              <a:schemeClr val="accent1">
                <a:lumMod val="50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DE5CE5B4-1C11-4FCB-9D7B-4F295529D84D}"/>
                </a:ext>
              </a:extLst>
            </p:cNvPr>
            <p:cNvSpPr/>
            <p:nvPr/>
          </p:nvSpPr>
          <p:spPr>
            <a:xfrm>
              <a:off x="1122660" y="2149278"/>
              <a:ext cx="349610" cy="545724"/>
            </a:xfrm>
            <a:custGeom>
              <a:avLst/>
              <a:gdLst>
                <a:gd name="connsiteX0" fmla="*/ 132620 w 349610"/>
                <a:gd name="connsiteY0" fmla="*/ 260 h 545724"/>
                <a:gd name="connsiteX1" fmla="*/ 260 w 349610"/>
                <a:gd name="connsiteY1" fmla="*/ 78463 h 545724"/>
                <a:gd name="connsiteX2" fmla="*/ 260 w 349610"/>
                <a:gd name="connsiteY2" fmla="*/ 269727 h 545724"/>
                <a:gd name="connsiteX3" fmla="*/ 260 w 349610"/>
                <a:gd name="connsiteY3" fmla="*/ 276206 h 545724"/>
                <a:gd name="connsiteX4" fmla="*/ 260 w 349610"/>
                <a:gd name="connsiteY4" fmla="*/ 467469 h 545724"/>
                <a:gd name="connsiteX5" fmla="*/ 132620 w 349610"/>
                <a:gd name="connsiteY5" fmla="*/ 545673 h 545724"/>
                <a:gd name="connsiteX6" fmla="*/ 349420 w 349610"/>
                <a:gd name="connsiteY6" fmla="*/ 545673 h 545724"/>
                <a:gd name="connsiteX7" fmla="*/ 349420 w 349610"/>
                <a:gd name="connsiteY7" fmla="*/ 276206 h 545724"/>
                <a:gd name="connsiteX8" fmla="*/ 349420 w 349610"/>
                <a:gd name="connsiteY8" fmla="*/ 269727 h 545724"/>
                <a:gd name="connsiteX9" fmla="*/ 349420 w 349610"/>
                <a:gd name="connsiteY9" fmla="*/ 260 h 545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610" h="545724">
                  <a:moveTo>
                    <a:pt x="132620" y="260"/>
                  </a:moveTo>
                  <a:lnTo>
                    <a:pt x="260" y="78463"/>
                  </a:lnTo>
                  <a:lnTo>
                    <a:pt x="260" y="269727"/>
                  </a:lnTo>
                  <a:lnTo>
                    <a:pt x="260" y="276206"/>
                  </a:lnTo>
                  <a:lnTo>
                    <a:pt x="260" y="467469"/>
                  </a:lnTo>
                  <a:lnTo>
                    <a:pt x="132620" y="545673"/>
                  </a:lnTo>
                  <a:lnTo>
                    <a:pt x="349420" y="545673"/>
                  </a:lnTo>
                  <a:lnTo>
                    <a:pt x="349420" y="276206"/>
                  </a:lnTo>
                  <a:lnTo>
                    <a:pt x="349420" y="269727"/>
                  </a:lnTo>
                  <a:lnTo>
                    <a:pt x="349420" y="260"/>
                  </a:lnTo>
                  <a:close/>
                </a:path>
              </a:pathLst>
            </a:custGeom>
            <a:solidFill>
              <a:schemeClr val="accent1">
                <a:lumMod val="75000"/>
              </a:schemeClr>
            </a:solidFill>
            <a:ln w="9525"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84AB299D-12B9-46D3-A5FF-DA39C6242B4B}"/>
              </a:ext>
            </a:extLst>
          </p:cNvPr>
          <p:cNvGrpSpPr/>
          <p:nvPr/>
        </p:nvGrpSpPr>
        <p:grpSpPr>
          <a:xfrm>
            <a:off x="1045733" y="3262848"/>
            <a:ext cx="2775264" cy="3626866"/>
            <a:chOff x="1126074" y="2670966"/>
            <a:chExt cx="2734161" cy="3573152"/>
          </a:xfrm>
        </p:grpSpPr>
        <p:sp>
          <p:nvSpPr>
            <p:cNvPr id="18" name="Freeform 15">
              <a:extLst>
                <a:ext uri="{FF2B5EF4-FFF2-40B4-BE49-F238E27FC236}">
                  <a16:creationId xmlns:a16="http://schemas.microsoft.com/office/drawing/2014/main" id="{CA7407F4-C03D-4AF6-A332-92AC9B19029B}"/>
                </a:ext>
              </a:extLst>
            </p:cNvPr>
            <p:cNvSpPr/>
            <p:nvPr/>
          </p:nvSpPr>
          <p:spPr>
            <a:xfrm rot="1258431">
              <a:off x="3177475" y="3781009"/>
              <a:ext cx="682760" cy="881775"/>
            </a:xfrm>
            <a:custGeom>
              <a:avLst/>
              <a:gdLst>
                <a:gd name="connsiteX0" fmla="*/ 237850 w 650123"/>
                <a:gd name="connsiteY0" fmla="*/ 850974 h 866830"/>
                <a:gd name="connsiteX1" fmla="*/ 0 w 650123"/>
                <a:gd name="connsiteY1" fmla="*/ 63427 h 866830"/>
                <a:gd name="connsiteX2" fmla="*/ 153281 w 650123"/>
                <a:gd name="connsiteY2" fmla="*/ 184994 h 866830"/>
                <a:gd name="connsiteX3" fmla="*/ 216708 w 650123"/>
                <a:gd name="connsiteY3" fmla="*/ 5286 h 866830"/>
                <a:gd name="connsiteX4" fmla="*/ 317133 w 650123"/>
                <a:gd name="connsiteY4" fmla="*/ 184994 h 866830"/>
                <a:gd name="connsiteX5" fmla="*/ 359418 w 650123"/>
                <a:gd name="connsiteY5" fmla="*/ 0 h 866830"/>
                <a:gd name="connsiteX6" fmla="*/ 475700 w 650123"/>
                <a:gd name="connsiteY6" fmla="*/ 126853 h 866830"/>
                <a:gd name="connsiteX7" fmla="*/ 539126 w 650123"/>
                <a:gd name="connsiteY7" fmla="*/ 36999 h 866830"/>
                <a:gd name="connsiteX8" fmla="*/ 650123 w 650123"/>
                <a:gd name="connsiteY8" fmla="*/ 866830 h 866830"/>
                <a:gd name="connsiteX9" fmla="*/ 237850 w 650123"/>
                <a:gd name="connsiteY9" fmla="*/ 850974 h 866830"/>
                <a:gd name="connsiteX0" fmla="*/ 197028 w 609301"/>
                <a:gd name="connsiteY0" fmla="*/ 850974 h 866830"/>
                <a:gd name="connsiteX1" fmla="*/ 0 w 609301"/>
                <a:gd name="connsiteY1" fmla="*/ 60706 h 866830"/>
                <a:gd name="connsiteX2" fmla="*/ 112459 w 609301"/>
                <a:gd name="connsiteY2" fmla="*/ 184994 h 866830"/>
                <a:gd name="connsiteX3" fmla="*/ 175886 w 609301"/>
                <a:gd name="connsiteY3" fmla="*/ 5286 h 866830"/>
                <a:gd name="connsiteX4" fmla="*/ 276311 w 609301"/>
                <a:gd name="connsiteY4" fmla="*/ 184994 h 866830"/>
                <a:gd name="connsiteX5" fmla="*/ 318596 w 609301"/>
                <a:gd name="connsiteY5" fmla="*/ 0 h 866830"/>
                <a:gd name="connsiteX6" fmla="*/ 434878 w 609301"/>
                <a:gd name="connsiteY6" fmla="*/ 126853 h 866830"/>
                <a:gd name="connsiteX7" fmla="*/ 498304 w 609301"/>
                <a:gd name="connsiteY7" fmla="*/ 36999 h 866830"/>
                <a:gd name="connsiteX8" fmla="*/ 609301 w 609301"/>
                <a:gd name="connsiteY8" fmla="*/ 866830 h 866830"/>
                <a:gd name="connsiteX9" fmla="*/ 197028 w 609301"/>
                <a:gd name="connsiteY9" fmla="*/ 850974 h 866830"/>
                <a:gd name="connsiteX0" fmla="*/ 208370 w 620643"/>
                <a:gd name="connsiteY0" fmla="*/ 850974 h 866830"/>
                <a:gd name="connsiteX1" fmla="*/ 11342 w 620643"/>
                <a:gd name="connsiteY1" fmla="*/ 60706 h 866830"/>
                <a:gd name="connsiteX2" fmla="*/ 123801 w 620643"/>
                <a:gd name="connsiteY2" fmla="*/ 184994 h 866830"/>
                <a:gd name="connsiteX3" fmla="*/ 187228 w 620643"/>
                <a:gd name="connsiteY3" fmla="*/ 5286 h 866830"/>
                <a:gd name="connsiteX4" fmla="*/ 287653 w 620643"/>
                <a:gd name="connsiteY4" fmla="*/ 184994 h 866830"/>
                <a:gd name="connsiteX5" fmla="*/ 329938 w 620643"/>
                <a:gd name="connsiteY5" fmla="*/ 0 h 866830"/>
                <a:gd name="connsiteX6" fmla="*/ 446220 w 620643"/>
                <a:gd name="connsiteY6" fmla="*/ 126853 h 866830"/>
                <a:gd name="connsiteX7" fmla="*/ 509646 w 620643"/>
                <a:gd name="connsiteY7" fmla="*/ 36999 h 866830"/>
                <a:gd name="connsiteX8" fmla="*/ 620643 w 620643"/>
                <a:gd name="connsiteY8" fmla="*/ 866830 h 866830"/>
                <a:gd name="connsiteX9" fmla="*/ 208370 w 620643"/>
                <a:gd name="connsiteY9" fmla="*/ 850974 h 866830"/>
                <a:gd name="connsiteX0" fmla="*/ 208370 w 620643"/>
                <a:gd name="connsiteY0" fmla="*/ 850974 h 866830"/>
                <a:gd name="connsiteX1" fmla="*/ 11342 w 620643"/>
                <a:gd name="connsiteY1" fmla="*/ 60706 h 866830"/>
                <a:gd name="connsiteX2" fmla="*/ 123801 w 620643"/>
                <a:gd name="connsiteY2" fmla="*/ 184994 h 866830"/>
                <a:gd name="connsiteX3" fmla="*/ 187228 w 620643"/>
                <a:gd name="connsiteY3" fmla="*/ 5286 h 866830"/>
                <a:gd name="connsiteX4" fmla="*/ 287653 w 620643"/>
                <a:gd name="connsiteY4" fmla="*/ 184994 h 866830"/>
                <a:gd name="connsiteX5" fmla="*/ 329938 w 620643"/>
                <a:gd name="connsiteY5" fmla="*/ 0 h 866830"/>
                <a:gd name="connsiteX6" fmla="*/ 446220 w 620643"/>
                <a:gd name="connsiteY6" fmla="*/ 126853 h 866830"/>
                <a:gd name="connsiteX7" fmla="*/ 509646 w 620643"/>
                <a:gd name="connsiteY7" fmla="*/ 36999 h 866830"/>
                <a:gd name="connsiteX8" fmla="*/ 620643 w 620643"/>
                <a:gd name="connsiteY8" fmla="*/ 866830 h 866830"/>
                <a:gd name="connsiteX9" fmla="*/ 208370 w 620643"/>
                <a:gd name="connsiteY9" fmla="*/ 850974 h 866830"/>
                <a:gd name="connsiteX0" fmla="*/ 209189 w 621462"/>
                <a:gd name="connsiteY0" fmla="*/ 850974 h 866830"/>
                <a:gd name="connsiteX1" fmla="*/ 12161 w 621462"/>
                <a:gd name="connsiteY1" fmla="*/ 60706 h 866830"/>
                <a:gd name="connsiteX2" fmla="*/ 124620 w 621462"/>
                <a:gd name="connsiteY2" fmla="*/ 184994 h 866830"/>
                <a:gd name="connsiteX3" fmla="*/ 188047 w 621462"/>
                <a:gd name="connsiteY3" fmla="*/ 5286 h 866830"/>
                <a:gd name="connsiteX4" fmla="*/ 288472 w 621462"/>
                <a:gd name="connsiteY4" fmla="*/ 184994 h 866830"/>
                <a:gd name="connsiteX5" fmla="*/ 330757 w 621462"/>
                <a:gd name="connsiteY5" fmla="*/ 0 h 866830"/>
                <a:gd name="connsiteX6" fmla="*/ 447039 w 621462"/>
                <a:gd name="connsiteY6" fmla="*/ 126853 h 866830"/>
                <a:gd name="connsiteX7" fmla="*/ 510465 w 621462"/>
                <a:gd name="connsiteY7" fmla="*/ 36999 h 866830"/>
                <a:gd name="connsiteX8" fmla="*/ 621462 w 621462"/>
                <a:gd name="connsiteY8" fmla="*/ 866830 h 866830"/>
                <a:gd name="connsiteX9" fmla="*/ 209189 w 621462"/>
                <a:gd name="connsiteY9" fmla="*/ 850974 h 866830"/>
                <a:gd name="connsiteX0" fmla="*/ 160744 w 624724"/>
                <a:gd name="connsiteY0" fmla="*/ 812874 h 866830"/>
                <a:gd name="connsiteX1" fmla="*/ 15423 w 624724"/>
                <a:gd name="connsiteY1" fmla="*/ 60706 h 866830"/>
                <a:gd name="connsiteX2" fmla="*/ 127882 w 624724"/>
                <a:gd name="connsiteY2" fmla="*/ 184994 h 866830"/>
                <a:gd name="connsiteX3" fmla="*/ 191309 w 624724"/>
                <a:gd name="connsiteY3" fmla="*/ 5286 h 866830"/>
                <a:gd name="connsiteX4" fmla="*/ 291734 w 624724"/>
                <a:gd name="connsiteY4" fmla="*/ 184994 h 866830"/>
                <a:gd name="connsiteX5" fmla="*/ 334019 w 624724"/>
                <a:gd name="connsiteY5" fmla="*/ 0 h 866830"/>
                <a:gd name="connsiteX6" fmla="*/ 450301 w 624724"/>
                <a:gd name="connsiteY6" fmla="*/ 126853 h 866830"/>
                <a:gd name="connsiteX7" fmla="*/ 513727 w 624724"/>
                <a:gd name="connsiteY7" fmla="*/ 36999 h 866830"/>
                <a:gd name="connsiteX8" fmla="*/ 624724 w 624724"/>
                <a:gd name="connsiteY8" fmla="*/ 866830 h 866830"/>
                <a:gd name="connsiteX9" fmla="*/ 160744 w 624724"/>
                <a:gd name="connsiteY9" fmla="*/ 812874 h 866830"/>
                <a:gd name="connsiteX0" fmla="*/ 206607 w 621601"/>
                <a:gd name="connsiteY0" fmla="*/ 853696 h 866830"/>
                <a:gd name="connsiteX1" fmla="*/ 12300 w 621601"/>
                <a:gd name="connsiteY1" fmla="*/ 60706 h 866830"/>
                <a:gd name="connsiteX2" fmla="*/ 124759 w 621601"/>
                <a:gd name="connsiteY2" fmla="*/ 184994 h 866830"/>
                <a:gd name="connsiteX3" fmla="*/ 188186 w 621601"/>
                <a:gd name="connsiteY3" fmla="*/ 5286 h 866830"/>
                <a:gd name="connsiteX4" fmla="*/ 288611 w 621601"/>
                <a:gd name="connsiteY4" fmla="*/ 184994 h 866830"/>
                <a:gd name="connsiteX5" fmla="*/ 330896 w 621601"/>
                <a:gd name="connsiteY5" fmla="*/ 0 h 866830"/>
                <a:gd name="connsiteX6" fmla="*/ 447178 w 621601"/>
                <a:gd name="connsiteY6" fmla="*/ 126853 h 866830"/>
                <a:gd name="connsiteX7" fmla="*/ 510604 w 621601"/>
                <a:gd name="connsiteY7" fmla="*/ 36999 h 866830"/>
                <a:gd name="connsiteX8" fmla="*/ 621601 w 621601"/>
                <a:gd name="connsiteY8" fmla="*/ 866830 h 866830"/>
                <a:gd name="connsiteX9" fmla="*/ 206607 w 621601"/>
                <a:gd name="connsiteY9" fmla="*/ 853696 h 866830"/>
                <a:gd name="connsiteX0" fmla="*/ 206607 w 621601"/>
                <a:gd name="connsiteY0" fmla="*/ 853696 h 866830"/>
                <a:gd name="connsiteX1" fmla="*/ 12300 w 621601"/>
                <a:gd name="connsiteY1" fmla="*/ 60706 h 866830"/>
                <a:gd name="connsiteX2" fmla="*/ 124759 w 621601"/>
                <a:gd name="connsiteY2" fmla="*/ 184994 h 866830"/>
                <a:gd name="connsiteX3" fmla="*/ 188186 w 621601"/>
                <a:gd name="connsiteY3" fmla="*/ 5286 h 866830"/>
                <a:gd name="connsiteX4" fmla="*/ 288611 w 621601"/>
                <a:gd name="connsiteY4" fmla="*/ 184994 h 866830"/>
                <a:gd name="connsiteX5" fmla="*/ 330896 w 621601"/>
                <a:gd name="connsiteY5" fmla="*/ 0 h 866830"/>
                <a:gd name="connsiteX6" fmla="*/ 447178 w 621601"/>
                <a:gd name="connsiteY6" fmla="*/ 126853 h 866830"/>
                <a:gd name="connsiteX7" fmla="*/ 510604 w 621601"/>
                <a:gd name="connsiteY7" fmla="*/ 36999 h 866830"/>
                <a:gd name="connsiteX8" fmla="*/ 621601 w 621601"/>
                <a:gd name="connsiteY8" fmla="*/ 866830 h 866830"/>
                <a:gd name="connsiteX9" fmla="*/ 206607 w 621601"/>
                <a:gd name="connsiteY9" fmla="*/ 853696 h 866830"/>
                <a:gd name="connsiteX0" fmla="*/ 206607 w 621601"/>
                <a:gd name="connsiteY0" fmla="*/ 853696 h 866830"/>
                <a:gd name="connsiteX1" fmla="*/ 12300 w 621601"/>
                <a:gd name="connsiteY1" fmla="*/ 60706 h 866830"/>
                <a:gd name="connsiteX2" fmla="*/ 124759 w 621601"/>
                <a:gd name="connsiteY2" fmla="*/ 184994 h 866830"/>
                <a:gd name="connsiteX3" fmla="*/ 188186 w 621601"/>
                <a:gd name="connsiteY3" fmla="*/ 5286 h 866830"/>
                <a:gd name="connsiteX4" fmla="*/ 288611 w 621601"/>
                <a:gd name="connsiteY4" fmla="*/ 184994 h 866830"/>
                <a:gd name="connsiteX5" fmla="*/ 330896 w 621601"/>
                <a:gd name="connsiteY5" fmla="*/ 0 h 866830"/>
                <a:gd name="connsiteX6" fmla="*/ 447178 w 621601"/>
                <a:gd name="connsiteY6" fmla="*/ 126853 h 866830"/>
                <a:gd name="connsiteX7" fmla="*/ 510604 w 621601"/>
                <a:gd name="connsiteY7" fmla="*/ 36999 h 866830"/>
                <a:gd name="connsiteX8" fmla="*/ 621601 w 621601"/>
                <a:gd name="connsiteY8" fmla="*/ 866830 h 866830"/>
                <a:gd name="connsiteX9" fmla="*/ 206607 w 621601"/>
                <a:gd name="connsiteY9" fmla="*/ 853696 h 866830"/>
                <a:gd name="connsiteX0" fmla="*/ 209190 w 621463"/>
                <a:gd name="connsiteY0" fmla="*/ 864582 h 866830"/>
                <a:gd name="connsiteX1" fmla="*/ 12162 w 621463"/>
                <a:gd name="connsiteY1" fmla="*/ 60706 h 866830"/>
                <a:gd name="connsiteX2" fmla="*/ 124621 w 621463"/>
                <a:gd name="connsiteY2" fmla="*/ 184994 h 866830"/>
                <a:gd name="connsiteX3" fmla="*/ 188048 w 621463"/>
                <a:gd name="connsiteY3" fmla="*/ 5286 h 866830"/>
                <a:gd name="connsiteX4" fmla="*/ 288473 w 621463"/>
                <a:gd name="connsiteY4" fmla="*/ 184994 h 866830"/>
                <a:gd name="connsiteX5" fmla="*/ 330758 w 621463"/>
                <a:gd name="connsiteY5" fmla="*/ 0 h 866830"/>
                <a:gd name="connsiteX6" fmla="*/ 447040 w 621463"/>
                <a:gd name="connsiteY6" fmla="*/ 126853 h 866830"/>
                <a:gd name="connsiteX7" fmla="*/ 510466 w 621463"/>
                <a:gd name="connsiteY7" fmla="*/ 36999 h 866830"/>
                <a:gd name="connsiteX8" fmla="*/ 621463 w 621463"/>
                <a:gd name="connsiteY8" fmla="*/ 866830 h 866830"/>
                <a:gd name="connsiteX9" fmla="*/ 209190 w 621463"/>
                <a:gd name="connsiteY9" fmla="*/ 864582 h 866830"/>
                <a:gd name="connsiteX0" fmla="*/ 209190 w 586084"/>
                <a:gd name="connsiteY0" fmla="*/ 864582 h 869551"/>
                <a:gd name="connsiteX1" fmla="*/ 12162 w 586084"/>
                <a:gd name="connsiteY1" fmla="*/ 60706 h 869551"/>
                <a:gd name="connsiteX2" fmla="*/ 124621 w 586084"/>
                <a:gd name="connsiteY2" fmla="*/ 184994 h 869551"/>
                <a:gd name="connsiteX3" fmla="*/ 188048 w 586084"/>
                <a:gd name="connsiteY3" fmla="*/ 5286 h 869551"/>
                <a:gd name="connsiteX4" fmla="*/ 288473 w 586084"/>
                <a:gd name="connsiteY4" fmla="*/ 184994 h 869551"/>
                <a:gd name="connsiteX5" fmla="*/ 330758 w 586084"/>
                <a:gd name="connsiteY5" fmla="*/ 0 h 869551"/>
                <a:gd name="connsiteX6" fmla="*/ 447040 w 586084"/>
                <a:gd name="connsiteY6" fmla="*/ 126853 h 869551"/>
                <a:gd name="connsiteX7" fmla="*/ 510466 w 586084"/>
                <a:gd name="connsiteY7" fmla="*/ 36999 h 869551"/>
                <a:gd name="connsiteX8" fmla="*/ 586084 w 586084"/>
                <a:gd name="connsiteY8" fmla="*/ 869551 h 869551"/>
                <a:gd name="connsiteX9" fmla="*/ 209190 w 586084"/>
                <a:gd name="connsiteY9" fmla="*/ 864582 h 869551"/>
                <a:gd name="connsiteX0" fmla="*/ 209190 w 602413"/>
                <a:gd name="connsiteY0" fmla="*/ 864582 h 864582"/>
                <a:gd name="connsiteX1" fmla="*/ 12162 w 602413"/>
                <a:gd name="connsiteY1" fmla="*/ 60706 h 864582"/>
                <a:gd name="connsiteX2" fmla="*/ 124621 w 602413"/>
                <a:gd name="connsiteY2" fmla="*/ 184994 h 864582"/>
                <a:gd name="connsiteX3" fmla="*/ 188048 w 602413"/>
                <a:gd name="connsiteY3" fmla="*/ 5286 h 864582"/>
                <a:gd name="connsiteX4" fmla="*/ 288473 w 602413"/>
                <a:gd name="connsiteY4" fmla="*/ 184994 h 864582"/>
                <a:gd name="connsiteX5" fmla="*/ 330758 w 602413"/>
                <a:gd name="connsiteY5" fmla="*/ 0 h 864582"/>
                <a:gd name="connsiteX6" fmla="*/ 447040 w 602413"/>
                <a:gd name="connsiteY6" fmla="*/ 126853 h 864582"/>
                <a:gd name="connsiteX7" fmla="*/ 510466 w 602413"/>
                <a:gd name="connsiteY7" fmla="*/ 36999 h 864582"/>
                <a:gd name="connsiteX8" fmla="*/ 602413 w 602413"/>
                <a:gd name="connsiteY8" fmla="*/ 864109 h 864582"/>
                <a:gd name="connsiteX9" fmla="*/ 209190 w 602413"/>
                <a:gd name="connsiteY9" fmla="*/ 864582 h 864582"/>
                <a:gd name="connsiteX0" fmla="*/ 209190 w 618742"/>
                <a:gd name="connsiteY0" fmla="*/ 864582 h 864582"/>
                <a:gd name="connsiteX1" fmla="*/ 12162 w 618742"/>
                <a:gd name="connsiteY1" fmla="*/ 60706 h 864582"/>
                <a:gd name="connsiteX2" fmla="*/ 124621 w 618742"/>
                <a:gd name="connsiteY2" fmla="*/ 184994 h 864582"/>
                <a:gd name="connsiteX3" fmla="*/ 188048 w 618742"/>
                <a:gd name="connsiteY3" fmla="*/ 5286 h 864582"/>
                <a:gd name="connsiteX4" fmla="*/ 288473 w 618742"/>
                <a:gd name="connsiteY4" fmla="*/ 184994 h 864582"/>
                <a:gd name="connsiteX5" fmla="*/ 330758 w 618742"/>
                <a:gd name="connsiteY5" fmla="*/ 0 h 864582"/>
                <a:gd name="connsiteX6" fmla="*/ 447040 w 618742"/>
                <a:gd name="connsiteY6" fmla="*/ 126853 h 864582"/>
                <a:gd name="connsiteX7" fmla="*/ 510466 w 618742"/>
                <a:gd name="connsiteY7" fmla="*/ 36999 h 864582"/>
                <a:gd name="connsiteX8" fmla="*/ 618742 w 618742"/>
                <a:gd name="connsiteY8" fmla="*/ 578595 h 864582"/>
                <a:gd name="connsiteX9" fmla="*/ 602413 w 618742"/>
                <a:gd name="connsiteY9" fmla="*/ 864109 h 864582"/>
                <a:gd name="connsiteX10" fmla="*/ 209190 w 618742"/>
                <a:gd name="connsiteY10" fmla="*/ 864582 h 864582"/>
                <a:gd name="connsiteX0" fmla="*/ 209190 w 618742"/>
                <a:gd name="connsiteY0" fmla="*/ 864582 h 864582"/>
                <a:gd name="connsiteX1" fmla="*/ 12162 w 618742"/>
                <a:gd name="connsiteY1" fmla="*/ 60706 h 864582"/>
                <a:gd name="connsiteX2" fmla="*/ 124621 w 618742"/>
                <a:gd name="connsiteY2" fmla="*/ 184994 h 864582"/>
                <a:gd name="connsiteX3" fmla="*/ 188048 w 618742"/>
                <a:gd name="connsiteY3" fmla="*/ 5286 h 864582"/>
                <a:gd name="connsiteX4" fmla="*/ 288473 w 618742"/>
                <a:gd name="connsiteY4" fmla="*/ 184994 h 864582"/>
                <a:gd name="connsiteX5" fmla="*/ 330758 w 618742"/>
                <a:gd name="connsiteY5" fmla="*/ 0 h 864582"/>
                <a:gd name="connsiteX6" fmla="*/ 447040 w 618742"/>
                <a:gd name="connsiteY6" fmla="*/ 126853 h 864582"/>
                <a:gd name="connsiteX7" fmla="*/ 510466 w 618742"/>
                <a:gd name="connsiteY7" fmla="*/ 36999 h 864582"/>
                <a:gd name="connsiteX8" fmla="*/ 618742 w 618742"/>
                <a:gd name="connsiteY8" fmla="*/ 578595 h 864582"/>
                <a:gd name="connsiteX9" fmla="*/ 602413 w 618742"/>
                <a:gd name="connsiteY9" fmla="*/ 864109 h 864582"/>
                <a:gd name="connsiteX10" fmla="*/ 209190 w 618742"/>
                <a:gd name="connsiteY10" fmla="*/ 864582 h 864582"/>
                <a:gd name="connsiteX0" fmla="*/ 209190 w 618742"/>
                <a:gd name="connsiteY0" fmla="*/ 864582 h 864582"/>
                <a:gd name="connsiteX1" fmla="*/ 12162 w 618742"/>
                <a:gd name="connsiteY1" fmla="*/ 60706 h 864582"/>
                <a:gd name="connsiteX2" fmla="*/ 124621 w 618742"/>
                <a:gd name="connsiteY2" fmla="*/ 184994 h 864582"/>
                <a:gd name="connsiteX3" fmla="*/ 188048 w 618742"/>
                <a:gd name="connsiteY3" fmla="*/ 5286 h 864582"/>
                <a:gd name="connsiteX4" fmla="*/ 288473 w 618742"/>
                <a:gd name="connsiteY4" fmla="*/ 184994 h 864582"/>
                <a:gd name="connsiteX5" fmla="*/ 330758 w 618742"/>
                <a:gd name="connsiteY5" fmla="*/ 0 h 864582"/>
                <a:gd name="connsiteX6" fmla="*/ 447040 w 618742"/>
                <a:gd name="connsiteY6" fmla="*/ 126853 h 864582"/>
                <a:gd name="connsiteX7" fmla="*/ 510466 w 618742"/>
                <a:gd name="connsiteY7" fmla="*/ 36999 h 864582"/>
                <a:gd name="connsiteX8" fmla="*/ 618742 w 618742"/>
                <a:gd name="connsiteY8" fmla="*/ 578595 h 864582"/>
                <a:gd name="connsiteX9" fmla="*/ 602413 w 618742"/>
                <a:gd name="connsiteY9" fmla="*/ 864109 h 864582"/>
                <a:gd name="connsiteX10" fmla="*/ 209190 w 618742"/>
                <a:gd name="connsiteY10" fmla="*/ 864582 h 864582"/>
                <a:gd name="connsiteX0" fmla="*/ 209190 w 619592"/>
                <a:gd name="connsiteY0" fmla="*/ 864582 h 864582"/>
                <a:gd name="connsiteX1" fmla="*/ 12162 w 619592"/>
                <a:gd name="connsiteY1" fmla="*/ 60706 h 864582"/>
                <a:gd name="connsiteX2" fmla="*/ 124621 w 619592"/>
                <a:gd name="connsiteY2" fmla="*/ 184994 h 864582"/>
                <a:gd name="connsiteX3" fmla="*/ 188048 w 619592"/>
                <a:gd name="connsiteY3" fmla="*/ 5286 h 864582"/>
                <a:gd name="connsiteX4" fmla="*/ 288473 w 619592"/>
                <a:gd name="connsiteY4" fmla="*/ 184994 h 864582"/>
                <a:gd name="connsiteX5" fmla="*/ 330758 w 619592"/>
                <a:gd name="connsiteY5" fmla="*/ 0 h 864582"/>
                <a:gd name="connsiteX6" fmla="*/ 447040 w 619592"/>
                <a:gd name="connsiteY6" fmla="*/ 126853 h 864582"/>
                <a:gd name="connsiteX7" fmla="*/ 510466 w 619592"/>
                <a:gd name="connsiteY7" fmla="*/ 36999 h 864582"/>
                <a:gd name="connsiteX8" fmla="*/ 618742 w 619592"/>
                <a:gd name="connsiteY8" fmla="*/ 578595 h 864582"/>
                <a:gd name="connsiteX9" fmla="*/ 602413 w 619592"/>
                <a:gd name="connsiteY9" fmla="*/ 864109 h 864582"/>
                <a:gd name="connsiteX10" fmla="*/ 209190 w 619592"/>
                <a:gd name="connsiteY10" fmla="*/ 864582 h 864582"/>
                <a:gd name="connsiteX0" fmla="*/ 209190 w 620629"/>
                <a:gd name="connsiteY0" fmla="*/ 864582 h 864582"/>
                <a:gd name="connsiteX1" fmla="*/ 12162 w 620629"/>
                <a:gd name="connsiteY1" fmla="*/ 60706 h 864582"/>
                <a:gd name="connsiteX2" fmla="*/ 124621 w 620629"/>
                <a:gd name="connsiteY2" fmla="*/ 184994 h 864582"/>
                <a:gd name="connsiteX3" fmla="*/ 188048 w 620629"/>
                <a:gd name="connsiteY3" fmla="*/ 5286 h 864582"/>
                <a:gd name="connsiteX4" fmla="*/ 288473 w 620629"/>
                <a:gd name="connsiteY4" fmla="*/ 184994 h 864582"/>
                <a:gd name="connsiteX5" fmla="*/ 330758 w 620629"/>
                <a:gd name="connsiteY5" fmla="*/ 0 h 864582"/>
                <a:gd name="connsiteX6" fmla="*/ 447040 w 620629"/>
                <a:gd name="connsiteY6" fmla="*/ 126853 h 864582"/>
                <a:gd name="connsiteX7" fmla="*/ 510466 w 620629"/>
                <a:gd name="connsiteY7" fmla="*/ 36999 h 864582"/>
                <a:gd name="connsiteX8" fmla="*/ 618742 w 620629"/>
                <a:gd name="connsiteY8" fmla="*/ 578595 h 864582"/>
                <a:gd name="connsiteX9" fmla="*/ 602413 w 620629"/>
                <a:gd name="connsiteY9" fmla="*/ 864109 h 864582"/>
                <a:gd name="connsiteX10" fmla="*/ 209190 w 620629"/>
                <a:gd name="connsiteY10" fmla="*/ 864582 h 864582"/>
                <a:gd name="connsiteX0" fmla="*/ 209190 w 618743"/>
                <a:gd name="connsiteY0" fmla="*/ 864582 h 864582"/>
                <a:gd name="connsiteX1" fmla="*/ 12162 w 618743"/>
                <a:gd name="connsiteY1" fmla="*/ 60706 h 864582"/>
                <a:gd name="connsiteX2" fmla="*/ 124621 w 618743"/>
                <a:gd name="connsiteY2" fmla="*/ 184994 h 864582"/>
                <a:gd name="connsiteX3" fmla="*/ 188048 w 618743"/>
                <a:gd name="connsiteY3" fmla="*/ 5286 h 864582"/>
                <a:gd name="connsiteX4" fmla="*/ 288473 w 618743"/>
                <a:gd name="connsiteY4" fmla="*/ 184994 h 864582"/>
                <a:gd name="connsiteX5" fmla="*/ 330758 w 618743"/>
                <a:gd name="connsiteY5" fmla="*/ 0 h 864582"/>
                <a:gd name="connsiteX6" fmla="*/ 447040 w 618743"/>
                <a:gd name="connsiteY6" fmla="*/ 126853 h 864582"/>
                <a:gd name="connsiteX7" fmla="*/ 510466 w 618743"/>
                <a:gd name="connsiteY7" fmla="*/ 36999 h 864582"/>
                <a:gd name="connsiteX8" fmla="*/ 618742 w 618743"/>
                <a:gd name="connsiteY8" fmla="*/ 578595 h 864582"/>
                <a:gd name="connsiteX9" fmla="*/ 602413 w 618743"/>
                <a:gd name="connsiteY9" fmla="*/ 864109 h 864582"/>
                <a:gd name="connsiteX10" fmla="*/ 209190 w 618743"/>
                <a:gd name="connsiteY10" fmla="*/ 864582 h 864582"/>
                <a:gd name="connsiteX0" fmla="*/ 209190 w 618743"/>
                <a:gd name="connsiteY0" fmla="*/ 864582 h 864582"/>
                <a:gd name="connsiteX1" fmla="*/ 12162 w 618743"/>
                <a:gd name="connsiteY1" fmla="*/ 60706 h 864582"/>
                <a:gd name="connsiteX2" fmla="*/ 124621 w 618743"/>
                <a:gd name="connsiteY2" fmla="*/ 184994 h 864582"/>
                <a:gd name="connsiteX3" fmla="*/ 188048 w 618743"/>
                <a:gd name="connsiteY3" fmla="*/ 5286 h 864582"/>
                <a:gd name="connsiteX4" fmla="*/ 288473 w 618743"/>
                <a:gd name="connsiteY4" fmla="*/ 184994 h 864582"/>
                <a:gd name="connsiteX5" fmla="*/ 330758 w 618743"/>
                <a:gd name="connsiteY5" fmla="*/ 0 h 864582"/>
                <a:gd name="connsiteX6" fmla="*/ 447040 w 618743"/>
                <a:gd name="connsiteY6" fmla="*/ 126853 h 864582"/>
                <a:gd name="connsiteX7" fmla="*/ 510466 w 618743"/>
                <a:gd name="connsiteY7" fmla="*/ 36999 h 864582"/>
                <a:gd name="connsiteX8" fmla="*/ 618742 w 618743"/>
                <a:gd name="connsiteY8" fmla="*/ 578595 h 864582"/>
                <a:gd name="connsiteX9" fmla="*/ 602413 w 618743"/>
                <a:gd name="connsiteY9" fmla="*/ 864109 h 864582"/>
                <a:gd name="connsiteX10" fmla="*/ 209190 w 618743"/>
                <a:gd name="connsiteY10" fmla="*/ 864582 h 864582"/>
                <a:gd name="connsiteX0" fmla="*/ 209190 w 618745"/>
                <a:gd name="connsiteY0" fmla="*/ 864582 h 864582"/>
                <a:gd name="connsiteX1" fmla="*/ 12162 w 618745"/>
                <a:gd name="connsiteY1" fmla="*/ 60706 h 864582"/>
                <a:gd name="connsiteX2" fmla="*/ 124621 w 618745"/>
                <a:gd name="connsiteY2" fmla="*/ 184994 h 864582"/>
                <a:gd name="connsiteX3" fmla="*/ 188048 w 618745"/>
                <a:gd name="connsiteY3" fmla="*/ 5286 h 864582"/>
                <a:gd name="connsiteX4" fmla="*/ 288473 w 618745"/>
                <a:gd name="connsiteY4" fmla="*/ 184994 h 864582"/>
                <a:gd name="connsiteX5" fmla="*/ 330758 w 618745"/>
                <a:gd name="connsiteY5" fmla="*/ 0 h 864582"/>
                <a:gd name="connsiteX6" fmla="*/ 447040 w 618745"/>
                <a:gd name="connsiteY6" fmla="*/ 126853 h 864582"/>
                <a:gd name="connsiteX7" fmla="*/ 510466 w 618745"/>
                <a:gd name="connsiteY7" fmla="*/ 36999 h 864582"/>
                <a:gd name="connsiteX8" fmla="*/ 618742 w 618745"/>
                <a:gd name="connsiteY8" fmla="*/ 578595 h 864582"/>
                <a:gd name="connsiteX9" fmla="*/ 602413 w 618745"/>
                <a:gd name="connsiteY9" fmla="*/ 864109 h 864582"/>
                <a:gd name="connsiteX10" fmla="*/ 209190 w 618745"/>
                <a:gd name="connsiteY10" fmla="*/ 864582 h 864582"/>
                <a:gd name="connsiteX0" fmla="*/ 209190 w 618745"/>
                <a:gd name="connsiteY0" fmla="*/ 864582 h 864582"/>
                <a:gd name="connsiteX1" fmla="*/ 12162 w 618745"/>
                <a:gd name="connsiteY1" fmla="*/ 60706 h 864582"/>
                <a:gd name="connsiteX2" fmla="*/ 124621 w 618745"/>
                <a:gd name="connsiteY2" fmla="*/ 184994 h 864582"/>
                <a:gd name="connsiteX3" fmla="*/ 188048 w 618745"/>
                <a:gd name="connsiteY3" fmla="*/ 5286 h 864582"/>
                <a:gd name="connsiteX4" fmla="*/ 288473 w 618745"/>
                <a:gd name="connsiteY4" fmla="*/ 184994 h 864582"/>
                <a:gd name="connsiteX5" fmla="*/ 330758 w 618745"/>
                <a:gd name="connsiteY5" fmla="*/ 0 h 864582"/>
                <a:gd name="connsiteX6" fmla="*/ 430711 w 618745"/>
                <a:gd name="connsiteY6" fmla="*/ 121410 h 864582"/>
                <a:gd name="connsiteX7" fmla="*/ 510466 w 618745"/>
                <a:gd name="connsiteY7" fmla="*/ 36999 h 864582"/>
                <a:gd name="connsiteX8" fmla="*/ 618742 w 618745"/>
                <a:gd name="connsiteY8" fmla="*/ 578595 h 864582"/>
                <a:gd name="connsiteX9" fmla="*/ 602413 w 618745"/>
                <a:gd name="connsiteY9" fmla="*/ 864109 h 864582"/>
                <a:gd name="connsiteX10" fmla="*/ 209190 w 618745"/>
                <a:gd name="connsiteY10" fmla="*/ 864582 h 864582"/>
                <a:gd name="connsiteX0" fmla="*/ 209190 w 618745"/>
                <a:gd name="connsiteY0" fmla="*/ 864582 h 864582"/>
                <a:gd name="connsiteX1" fmla="*/ 12162 w 618745"/>
                <a:gd name="connsiteY1" fmla="*/ 60706 h 864582"/>
                <a:gd name="connsiteX2" fmla="*/ 124621 w 618745"/>
                <a:gd name="connsiteY2" fmla="*/ 184994 h 864582"/>
                <a:gd name="connsiteX3" fmla="*/ 188048 w 618745"/>
                <a:gd name="connsiteY3" fmla="*/ 5286 h 864582"/>
                <a:gd name="connsiteX4" fmla="*/ 288473 w 618745"/>
                <a:gd name="connsiteY4" fmla="*/ 184994 h 864582"/>
                <a:gd name="connsiteX5" fmla="*/ 330758 w 618745"/>
                <a:gd name="connsiteY5" fmla="*/ 0 h 864582"/>
                <a:gd name="connsiteX6" fmla="*/ 430711 w 618745"/>
                <a:gd name="connsiteY6" fmla="*/ 121410 h 864582"/>
                <a:gd name="connsiteX7" fmla="*/ 510466 w 618745"/>
                <a:gd name="connsiteY7" fmla="*/ 36999 h 864582"/>
                <a:gd name="connsiteX8" fmla="*/ 618742 w 618745"/>
                <a:gd name="connsiteY8" fmla="*/ 578595 h 864582"/>
                <a:gd name="connsiteX9" fmla="*/ 602413 w 618745"/>
                <a:gd name="connsiteY9" fmla="*/ 864109 h 864582"/>
                <a:gd name="connsiteX10" fmla="*/ 209190 w 618745"/>
                <a:gd name="connsiteY10" fmla="*/ 864582 h 864582"/>
                <a:gd name="connsiteX0" fmla="*/ 209190 w 618782"/>
                <a:gd name="connsiteY0" fmla="*/ 864582 h 864582"/>
                <a:gd name="connsiteX1" fmla="*/ 12162 w 618782"/>
                <a:gd name="connsiteY1" fmla="*/ 60706 h 864582"/>
                <a:gd name="connsiteX2" fmla="*/ 124621 w 618782"/>
                <a:gd name="connsiteY2" fmla="*/ 184994 h 864582"/>
                <a:gd name="connsiteX3" fmla="*/ 188048 w 618782"/>
                <a:gd name="connsiteY3" fmla="*/ 5286 h 864582"/>
                <a:gd name="connsiteX4" fmla="*/ 288473 w 618782"/>
                <a:gd name="connsiteY4" fmla="*/ 184994 h 864582"/>
                <a:gd name="connsiteX5" fmla="*/ 330758 w 618782"/>
                <a:gd name="connsiteY5" fmla="*/ 0 h 864582"/>
                <a:gd name="connsiteX6" fmla="*/ 430711 w 618782"/>
                <a:gd name="connsiteY6" fmla="*/ 121410 h 864582"/>
                <a:gd name="connsiteX7" fmla="*/ 510466 w 618782"/>
                <a:gd name="connsiteY7" fmla="*/ 36999 h 864582"/>
                <a:gd name="connsiteX8" fmla="*/ 618742 w 618782"/>
                <a:gd name="connsiteY8" fmla="*/ 578595 h 864582"/>
                <a:gd name="connsiteX9" fmla="*/ 602413 w 618782"/>
                <a:gd name="connsiteY9" fmla="*/ 864109 h 864582"/>
                <a:gd name="connsiteX10" fmla="*/ 209190 w 618782"/>
                <a:gd name="connsiteY10" fmla="*/ 864582 h 864582"/>
                <a:gd name="connsiteX0" fmla="*/ 209190 w 618782"/>
                <a:gd name="connsiteY0" fmla="*/ 864664 h 864664"/>
                <a:gd name="connsiteX1" fmla="*/ 12162 w 618782"/>
                <a:gd name="connsiteY1" fmla="*/ 60788 h 864664"/>
                <a:gd name="connsiteX2" fmla="*/ 124621 w 618782"/>
                <a:gd name="connsiteY2" fmla="*/ 185076 h 864664"/>
                <a:gd name="connsiteX3" fmla="*/ 188048 w 618782"/>
                <a:gd name="connsiteY3" fmla="*/ 5368 h 864664"/>
                <a:gd name="connsiteX4" fmla="*/ 288473 w 618782"/>
                <a:gd name="connsiteY4" fmla="*/ 185076 h 864664"/>
                <a:gd name="connsiteX5" fmla="*/ 330758 w 618782"/>
                <a:gd name="connsiteY5" fmla="*/ 82 h 864664"/>
                <a:gd name="connsiteX6" fmla="*/ 430711 w 618782"/>
                <a:gd name="connsiteY6" fmla="*/ 121492 h 864664"/>
                <a:gd name="connsiteX7" fmla="*/ 510466 w 618782"/>
                <a:gd name="connsiteY7" fmla="*/ 37081 h 864664"/>
                <a:gd name="connsiteX8" fmla="*/ 618742 w 618782"/>
                <a:gd name="connsiteY8" fmla="*/ 578677 h 864664"/>
                <a:gd name="connsiteX9" fmla="*/ 602413 w 618782"/>
                <a:gd name="connsiteY9" fmla="*/ 864191 h 864664"/>
                <a:gd name="connsiteX10" fmla="*/ 209190 w 618782"/>
                <a:gd name="connsiteY10" fmla="*/ 864664 h 864664"/>
                <a:gd name="connsiteX0" fmla="*/ 209190 w 618782"/>
                <a:gd name="connsiteY0" fmla="*/ 864664 h 864664"/>
                <a:gd name="connsiteX1" fmla="*/ 12162 w 618782"/>
                <a:gd name="connsiteY1" fmla="*/ 60788 h 864664"/>
                <a:gd name="connsiteX2" fmla="*/ 124621 w 618782"/>
                <a:gd name="connsiteY2" fmla="*/ 185076 h 864664"/>
                <a:gd name="connsiteX3" fmla="*/ 188048 w 618782"/>
                <a:gd name="connsiteY3" fmla="*/ 5368 h 864664"/>
                <a:gd name="connsiteX4" fmla="*/ 288473 w 618782"/>
                <a:gd name="connsiteY4" fmla="*/ 185076 h 864664"/>
                <a:gd name="connsiteX5" fmla="*/ 330758 w 618782"/>
                <a:gd name="connsiteY5" fmla="*/ 82 h 864664"/>
                <a:gd name="connsiteX6" fmla="*/ 430711 w 618782"/>
                <a:gd name="connsiteY6" fmla="*/ 121492 h 864664"/>
                <a:gd name="connsiteX7" fmla="*/ 510466 w 618782"/>
                <a:gd name="connsiteY7" fmla="*/ 37081 h 864664"/>
                <a:gd name="connsiteX8" fmla="*/ 618742 w 618782"/>
                <a:gd name="connsiteY8" fmla="*/ 578677 h 864664"/>
                <a:gd name="connsiteX9" fmla="*/ 602413 w 618782"/>
                <a:gd name="connsiteY9" fmla="*/ 864191 h 864664"/>
                <a:gd name="connsiteX10" fmla="*/ 209190 w 618782"/>
                <a:gd name="connsiteY10" fmla="*/ 864664 h 864664"/>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88473 w 618782"/>
                <a:gd name="connsiteY4" fmla="*/ 185078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88473 w 618782"/>
                <a:gd name="connsiteY4" fmla="*/ 185078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85752 w 618782"/>
                <a:gd name="connsiteY4" fmla="*/ 149700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85752 w 618782"/>
                <a:gd name="connsiteY4" fmla="*/ 149700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74866 w 618782"/>
                <a:gd name="connsiteY4" fmla="*/ 144257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74866 w 618782"/>
                <a:gd name="connsiteY4" fmla="*/ 144257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74866 w 618782"/>
                <a:gd name="connsiteY4" fmla="*/ 144257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74866 w 618782"/>
                <a:gd name="connsiteY4" fmla="*/ 144257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74866 w 618782"/>
                <a:gd name="connsiteY4" fmla="*/ 144257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74866 w 618782"/>
                <a:gd name="connsiteY4" fmla="*/ 144257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74866 w 618782"/>
                <a:gd name="connsiteY4" fmla="*/ 144257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09190 w 618782"/>
                <a:gd name="connsiteY0" fmla="*/ 864666 h 864666"/>
                <a:gd name="connsiteX1" fmla="*/ 12162 w 618782"/>
                <a:gd name="connsiteY1" fmla="*/ 60790 h 864666"/>
                <a:gd name="connsiteX2" fmla="*/ 124621 w 618782"/>
                <a:gd name="connsiteY2" fmla="*/ 185078 h 864666"/>
                <a:gd name="connsiteX3" fmla="*/ 188048 w 618782"/>
                <a:gd name="connsiteY3" fmla="*/ 5370 h 864666"/>
                <a:gd name="connsiteX4" fmla="*/ 274866 w 618782"/>
                <a:gd name="connsiteY4" fmla="*/ 144257 h 864666"/>
                <a:gd name="connsiteX5" fmla="*/ 330758 w 618782"/>
                <a:gd name="connsiteY5" fmla="*/ 84 h 864666"/>
                <a:gd name="connsiteX6" fmla="*/ 430711 w 618782"/>
                <a:gd name="connsiteY6" fmla="*/ 121494 h 864666"/>
                <a:gd name="connsiteX7" fmla="*/ 510466 w 618782"/>
                <a:gd name="connsiteY7" fmla="*/ 37083 h 864666"/>
                <a:gd name="connsiteX8" fmla="*/ 618742 w 618782"/>
                <a:gd name="connsiteY8" fmla="*/ 578679 h 864666"/>
                <a:gd name="connsiteX9" fmla="*/ 602413 w 618782"/>
                <a:gd name="connsiteY9" fmla="*/ 864193 h 864666"/>
                <a:gd name="connsiteX10" fmla="*/ 209190 w 618782"/>
                <a:gd name="connsiteY10" fmla="*/ 864666 h 864666"/>
                <a:gd name="connsiteX0" fmla="*/ 212601 w 622193"/>
                <a:gd name="connsiteY0" fmla="*/ 864666 h 864666"/>
                <a:gd name="connsiteX1" fmla="*/ 15573 w 622193"/>
                <a:gd name="connsiteY1" fmla="*/ 60790 h 864666"/>
                <a:gd name="connsiteX2" fmla="*/ 128032 w 622193"/>
                <a:gd name="connsiteY2" fmla="*/ 185078 h 864666"/>
                <a:gd name="connsiteX3" fmla="*/ 191459 w 622193"/>
                <a:gd name="connsiteY3" fmla="*/ 5370 h 864666"/>
                <a:gd name="connsiteX4" fmla="*/ 278277 w 622193"/>
                <a:gd name="connsiteY4" fmla="*/ 144257 h 864666"/>
                <a:gd name="connsiteX5" fmla="*/ 334169 w 622193"/>
                <a:gd name="connsiteY5" fmla="*/ 84 h 864666"/>
                <a:gd name="connsiteX6" fmla="*/ 434122 w 622193"/>
                <a:gd name="connsiteY6" fmla="*/ 121494 h 864666"/>
                <a:gd name="connsiteX7" fmla="*/ 513877 w 622193"/>
                <a:gd name="connsiteY7" fmla="*/ 37083 h 864666"/>
                <a:gd name="connsiteX8" fmla="*/ 622153 w 622193"/>
                <a:gd name="connsiteY8" fmla="*/ 578679 h 864666"/>
                <a:gd name="connsiteX9" fmla="*/ 605824 w 622193"/>
                <a:gd name="connsiteY9" fmla="*/ 864193 h 864666"/>
                <a:gd name="connsiteX10" fmla="*/ 212601 w 622193"/>
                <a:gd name="connsiteY10" fmla="*/ 864666 h 864666"/>
                <a:gd name="connsiteX0" fmla="*/ 198912 w 608504"/>
                <a:gd name="connsiteY0" fmla="*/ 864666 h 864666"/>
                <a:gd name="connsiteX1" fmla="*/ 28798 w 608504"/>
                <a:gd name="connsiteY1" fmla="*/ 510643 h 864666"/>
                <a:gd name="connsiteX2" fmla="*/ 1884 w 608504"/>
                <a:gd name="connsiteY2" fmla="*/ 60790 h 864666"/>
                <a:gd name="connsiteX3" fmla="*/ 114343 w 608504"/>
                <a:gd name="connsiteY3" fmla="*/ 185078 h 864666"/>
                <a:gd name="connsiteX4" fmla="*/ 177770 w 608504"/>
                <a:gd name="connsiteY4" fmla="*/ 5370 h 864666"/>
                <a:gd name="connsiteX5" fmla="*/ 264588 w 608504"/>
                <a:gd name="connsiteY5" fmla="*/ 144257 h 864666"/>
                <a:gd name="connsiteX6" fmla="*/ 320480 w 608504"/>
                <a:gd name="connsiteY6" fmla="*/ 84 h 864666"/>
                <a:gd name="connsiteX7" fmla="*/ 420433 w 608504"/>
                <a:gd name="connsiteY7" fmla="*/ 121494 h 864666"/>
                <a:gd name="connsiteX8" fmla="*/ 500188 w 608504"/>
                <a:gd name="connsiteY8" fmla="*/ 37083 h 864666"/>
                <a:gd name="connsiteX9" fmla="*/ 608464 w 608504"/>
                <a:gd name="connsiteY9" fmla="*/ 578679 h 864666"/>
                <a:gd name="connsiteX10" fmla="*/ 592135 w 608504"/>
                <a:gd name="connsiteY10" fmla="*/ 864193 h 864666"/>
                <a:gd name="connsiteX11" fmla="*/ 198912 w 608504"/>
                <a:gd name="connsiteY11" fmla="*/ 864666 h 864666"/>
                <a:gd name="connsiteX0" fmla="*/ 201622 w 611214"/>
                <a:gd name="connsiteY0" fmla="*/ 864666 h 864666"/>
                <a:gd name="connsiteX1" fmla="*/ 31508 w 611214"/>
                <a:gd name="connsiteY1" fmla="*/ 510643 h 864666"/>
                <a:gd name="connsiteX2" fmla="*/ 4594 w 611214"/>
                <a:gd name="connsiteY2" fmla="*/ 60790 h 864666"/>
                <a:gd name="connsiteX3" fmla="*/ 117053 w 611214"/>
                <a:gd name="connsiteY3" fmla="*/ 185078 h 864666"/>
                <a:gd name="connsiteX4" fmla="*/ 180480 w 611214"/>
                <a:gd name="connsiteY4" fmla="*/ 5370 h 864666"/>
                <a:gd name="connsiteX5" fmla="*/ 267298 w 611214"/>
                <a:gd name="connsiteY5" fmla="*/ 144257 h 864666"/>
                <a:gd name="connsiteX6" fmla="*/ 323190 w 611214"/>
                <a:gd name="connsiteY6" fmla="*/ 84 h 864666"/>
                <a:gd name="connsiteX7" fmla="*/ 423143 w 611214"/>
                <a:gd name="connsiteY7" fmla="*/ 121494 h 864666"/>
                <a:gd name="connsiteX8" fmla="*/ 502898 w 611214"/>
                <a:gd name="connsiteY8" fmla="*/ 37083 h 864666"/>
                <a:gd name="connsiteX9" fmla="*/ 611174 w 611214"/>
                <a:gd name="connsiteY9" fmla="*/ 578679 h 864666"/>
                <a:gd name="connsiteX10" fmla="*/ 594845 w 611214"/>
                <a:gd name="connsiteY10" fmla="*/ 864193 h 864666"/>
                <a:gd name="connsiteX11" fmla="*/ 201622 w 611214"/>
                <a:gd name="connsiteY11"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46998 w 641159"/>
                <a:gd name="connsiteY3" fmla="*/ 185078 h 864666"/>
                <a:gd name="connsiteX4" fmla="*/ 210425 w 641159"/>
                <a:gd name="connsiteY4" fmla="*/ 5370 h 864666"/>
                <a:gd name="connsiteX5" fmla="*/ 297243 w 641159"/>
                <a:gd name="connsiteY5" fmla="*/ 144257 h 864666"/>
                <a:gd name="connsiteX6" fmla="*/ 353135 w 641159"/>
                <a:gd name="connsiteY6" fmla="*/ 84 h 864666"/>
                <a:gd name="connsiteX7" fmla="*/ 453088 w 641159"/>
                <a:gd name="connsiteY7" fmla="*/ 121494 h 864666"/>
                <a:gd name="connsiteX8" fmla="*/ 532843 w 641159"/>
                <a:gd name="connsiteY8" fmla="*/ 37083 h 864666"/>
                <a:gd name="connsiteX9" fmla="*/ 641119 w 641159"/>
                <a:gd name="connsiteY9" fmla="*/ 578679 h 864666"/>
                <a:gd name="connsiteX10" fmla="*/ 624790 w 641159"/>
                <a:gd name="connsiteY10" fmla="*/ 864193 h 864666"/>
                <a:gd name="connsiteX11" fmla="*/ 231567 w 641159"/>
                <a:gd name="connsiteY11"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44276 w 641159"/>
                <a:gd name="connsiteY3" fmla="*/ 138814 h 864666"/>
                <a:gd name="connsiteX4" fmla="*/ 210425 w 641159"/>
                <a:gd name="connsiteY4" fmla="*/ 5370 h 864666"/>
                <a:gd name="connsiteX5" fmla="*/ 297243 w 641159"/>
                <a:gd name="connsiteY5" fmla="*/ 144257 h 864666"/>
                <a:gd name="connsiteX6" fmla="*/ 353135 w 641159"/>
                <a:gd name="connsiteY6" fmla="*/ 84 h 864666"/>
                <a:gd name="connsiteX7" fmla="*/ 453088 w 641159"/>
                <a:gd name="connsiteY7" fmla="*/ 121494 h 864666"/>
                <a:gd name="connsiteX8" fmla="*/ 532843 w 641159"/>
                <a:gd name="connsiteY8" fmla="*/ 37083 h 864666"/>
                <a:gd name="connsiteX9" fmla="*/ 641119 w 641159"/>
                <a:gd name="connsiteY9" fmla="*/ 578679 h 864666"/>
                <a:gd name="connsiteX10" fmla="*/ 624790 w 641159"/>
                <a:gd name="connsiteY10" fmla="*/ 864193 h 864666"/>
                <a:gd name="connsiteX11" fmla="*/ 231567 w 641159"/>
                <a:gd name="connsiteY11"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55162 w 641159"/>
                <a:gd name="connsiteY3" fmla="*/ 130650 h 864666"/>
                <a:gd name="connsiteX4" fmla="*/ 210425 w 641159"/>
                <a:gd name="connsiteY4" fmla="*/ 5370 h 864666"/>
                <a:gd name="connsiteX5" fmla="*/ 297243 w 641159"/>
                <a:gd name="connsiteY5" fmla="*/ 144257 h 864666"/>
                <a:gd name="connsiteX6" fmla="*/ 353135 w 641159"/>
                <a:gd name="connsiteY6" fmla="*/ 84 h 864666"/>
                <a:gd name="connsiteX7" fmla="*/ 453088 w 641159"/>
                <a:gd name="connsiteY7" fmla="*/ 121494 h 864666"/>
                <a:gd name="connsiteX8" fmla="*/ 532843 w 641159"/>
                <a:gd name="connsiteY8" fmla="*/ 37083 h 864666"/>
                <a:gd name="connsiteX9" fmla="*/ 641119 w 641159"/>
                <a:gd name="connsiteY9" fmla="*/ 578679 h 864666"/>
                <a:gd name="connsiteX10" fmla="*/ 624790 w 641159"/>
                <a:gd name="connsiteY10" fmla="*/ 864193 h 864666"/>
                <a:gd name="connsiteX11" fmla="*/ 231567 w 641159"/>
                <a:gd name="connsiteY11"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55162 w 641159"/>
                <a:gd name="connsiteY3" fmla="*/ 130650 h 864666"/>
                <a:gd name="connsiteX4" fmla="*/ 210425 w 641159"/>
                <a:gd name="connsiteY4" fmla="*/ 5370 h 864666"/>
                <a:gd name="connsiteX5" fmla="*/ 297243 w 641159"/>
                <a:gd name="connsiteY5" fmla="*/ 144257 h 864666"/>
                <a:gd name="connsiteX6" fmla="*/ 353135 w 641159"/>
                <a:gd name="connsiteY6" fmla="*/ 84 h 864666"/>
                <a:gd name="connsiteX7" fmla="*/ 453088 w 641159"/>
                <a:gd name="connsiteY7" fmla="*/ 121494 h 864666"/>
                <a:gd name="connsiteX8" fmla="*/ 532843 w 641159"/>
                <a:gd name="connsiteY8" fmla="*/ 37083 h 864666"/>
                <a:gd name="connsiteX9" fmla="*/ 641119 w 641159"/>
                <a:gd name="connsiteY9" fmla="*/ 578679 h 864666"/>
                <a:gd name="connsiteX10" fmla="*/ 624790 w 641159"/>
                <a:gd name="connsiteY10" fmla="*/ 864193 h 864666"/>
                <a:gd name="connsiteX11" fmla="*/ 231567 w 641159"/>
                <a:gd name="connsiteY11"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55162 w 641159"/>
                <a:gd name="connsiteY3" fmla="*/ 130650 h 864666"/>
                <a:gd name="connsiteX4" fmla="*/ 210425 w 641159"/>
                <a:gd name="connsiteY4" fmla="*/ 5370 h 864666"/>
                <a:gd name="connsiteX5" fmla="*/ 297243 w 641159"/>
                <a:gd name="connsiteY5" fmla="*/ 117043 h 864666"/>
                <a:gd name="connsiteX6" fmla="*/ 353135 w 641159"/>
                <a:gd name="connsiteY6" fmla="*/ 84 h 864666"/>
                <a:gd name="connsiteX7" fmla="*/ 453088 w 641159"/>
                <a:gd name="connsiteY7" fmla="*/ 121494 h 864666"/>
                <a:gd name="connsiteX8" fmla="*/ 532843 w 641159"/>
                <a:gd name="connsiteY8" fmla="*/ 37083 h 864666"/>
                <a:gd name="connsiteX9" fmla="*/ 641119 w 641159"/>
                <a:gd name="connsiteY9" fmla="*/ 578679 h 864666"/>
                <a:gd name="connsiteX10" fmla="*/ 624790 w 641159"/>
                <a:gd name="connsiteY10" fmla="*/ 864193 h 864666"/>
                <a:gd name="connsiteX11" fmla="*/ 231567 w 641159"/>
                <a:gd name="connsiteY11"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55162 w 641159"/>
                <a:gd name="connsiteY3" fmla="*/ 130650 h 864666"/>
                <a:gd name="connsiteX4" fmla="*/ 210425 w 641159"/>
                <a:gd name="connsiteY4" fmla="*/ 5370 h 864666"/>
                <a:gd name="connsiteX5" fmla="*/ 276446 w 641159"/>
                <a:gd name="connsiteY5" fmla="*/ 64329 h 864666"/>
                <a:gd name="connsiteX6" fmla="*/ 297243 w 641159"/>
                <a:gd name="connsiteY6" fmla="*/ 117043 h 864666"/>
                <a:gd name="connsiteX7" fmla="*/ 353135 w 641159"/>
                <a:gd name="connsiteY7" fmla="*/ 84 h 864666"/>
                <a:gd name="connsiteX8" fmla="*/ 453088 w 641159"/>
                <a:gd name="connsiteY8" fmla="*/ 121494 h 864666"/>
                <a:gd name="connsiteX9" fmla="*/ 532843 w 641159"/>
                <a:gd name="connsiteY9" fmla="*/ 37083 h 864666"/>
                <a:gd name="connsiteX10" fmla="*/ 641119 w 641159"/>
                <a:gd name="connsiteY10" fmla="*/ 578679 h 864666"/>
                <a:gd name="connsiteX11" fmla="*/ 624790 w 641159"/>
                <a:gd name="connsiteY11" fmla="*/ 864193 h 864666"/>
                <a:gd name="connsiteX12" fmla="*/ 231567 w 641159"/>
                <a:gd name="connsiteY12"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55162 w 641159"/>
                <a:gd name="connsiteY3" fmla="*/ 130650 h 864666"/>
                <a:gd name="connsiteX4" fmla="*/ 210425 w 641159"/>
                <a:gd name="connsiteY4" fmla="*/ 5370 h 864666"/>
                <a:gd name="connsiteX5" fmla="*/ 276446 w 641159"/>
                <a:gd name="connsiteY5" fmla="*/ 64329 h 864666"/>
                <a:gd name="connsiteX6" fmla="*/ 297243 w 641159"/>
                <a:gd name="connsiteY6" fmla="*/ 117043 h 864666"/>
                <a:gd name="connsiteX7" fmla="*/ 353135 w 641159"/>
                <a:gd name="connsiteY7" fmla="*/ 84 h 864666"/>
                <a:gd name="connsiteX8" fmla="*/ 453088 w 641159"/>
                <a:gd name="connsiteY8" fmla="*/ 121494 h 864666"/>
                <a:gd name="connsiteX9" fmla="*/ 532843 w 641159"/>
                <a:gd name="connsiteY9" fmla="*/ 37083 h 864666"/>
                <a:gd name="connsiteX10" fmla="*/ 641119 w 641159"/>
                <a:gd name="connsiteY10" fmla="*/ 578679 h 864666"/>
                <a:gd name="connsiteX11" fmla="*/ 624790 w 641159"/>
                <a:gd name="connsiteY11" fmla="*/ 864193 h 864666"/>
                <a:gd name="connsiteX12" fmla="*/ 231567 w 641159"/>
                <a:gd name="connsiteY12"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55162 w 641159"/>
                <a:gd name="connsiteY3" fmla="*/ 130650 h 864666"/>
                <a:gd name="connsiteX4" fmla="*/ 210425 w 641159"/>
                <a:gd name="connsiteY4" fmla="*/ 5370 h 864666"/>
                <a:gd name="connsiteX5" fmla="*/ 276446 w 641159"/>
                <a:gd name="connsiteY5" fmla="*/ 64329 h 864666"/>
                <a:gd name="connsiteX6" fmla="*/ 297243 w 641159"/>
                <a:gd name="connsiteY6" fmla="*/ 117043 h 864666"/>
                <a:gd name="connsiteX7" fmla="*/ 353135 w 641159"/>
                <a:gd name="connsiteY7" fmla="*/ 84 h 864666"/>
                <a:gd name="connsiteX8" fmla="*/ 453088 w 641159"/>
                <a:gd name="connsiteY8" fmla="*/ 121494 h 864666"/>
                <a:gd name="connsiteX9" fmla="*/ 532843 w 641159"/>
                <a:gd name="connsiteY9" fmla="*/ 37083 h 864666"/>
                <a:gd name="connsiteX10" fmla="*/ 641119 w 641159"/>
                <a:gd name="connsiteY10" fmla="*/ 578679 h 864666"/>
                <a:gd name="connsiteX11" fmla="*/ 624790 w 641159"/>
                <a:gd name="connsiteY11" fmla="*/ 864193 h 864666"/>
                <a:gd name="connsiteX12" fmla="*/ 231567 w 641159"/>
                <a:gd name="connsiteY12"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55162 w 641159"/>
                <a:gd name="connsiteY3" fmla="*/ 130650 h 864666"/>
                <a:gd name="connsiteX4" fmla="*/ 210425 w 641159"/>
                <a:gd name="connsiteY4" fmla="*/ 5370 h 864666"/>
                <a:gd name="connsiteX5" fmla="*/ 297243 w 641159"/>
                <a:gd name="connsiteY5" fmla="*/ 117043 h 864666"/>
                <a:gd name="connsiteX6" fmla="*/ 353135 w 641159"/>
                <a:gd name="connsiteY6" fmla="*/ 84 h 864666"/>
                <a:gd name="connsiteX7" fmla="*/ 453088 w 641159"/>
                <a:gd name="connsiteY7" fmla="*/ 121494 h 864666"/>
                <a:gd name="connsiteX8" fmla="*/ 532843 w 641159"/>
                <a:gd name="connsiteY8" fmla="*/ 37083 h 864666"/>
                <a:gd name="connsiteX9" fmla="*/ 641119 w 641159"/>
                <a:gd name="connsiteY9" fmla="*/ 578679 h 864666"/>
                <a:gd name="connsiteX10" fmla="*/ 624790 w 641159"/>
                <a:gd name="connsiteY10" fmla="*/ 864193 h 864666"/>
                <a:gd name="connsiteX11" fmla="*/ 231567 w 641159"/>
                <a:gd name="connsiteY11" fmla="*/ 864666 h 864666"/>
                <a:gd name="connsiteX0" fmla="*/ 231567 w 641159"/>
                <a:gd name="connsiteY0" fmla="*/ 864666 h 864666"/>
                <a:gd name="connsiteX1" fmla="*/ 61453 w 641159"/>
                <a:gd name="connsiteY1" fmla="*/ 510643 h 864666"/>
                <a:gd name="connsiteX2" fmla="*/ 34539 w 641159"/>
                <a:gd name="connsiteY2" fmla="*/ 60790 h 864666"/>
                <a:gd name="connsiteX3" fmla="*/ 155162 w 641159"/>
                <a:gd name="connsiteY3" fmla="*/ 130650 h 864666"/>
                <a:gd name="connsiteX4" fmla="*/ 210425 w 641159"/>
                <a:gd name="connsiteY4" fmla="*/ 5370 h 864666"/>
                <a:gd name="connsiteX5" fmla="*/ 297243 w 641159"/>
                <a:gd name="connsiteY5" fmla="*/ 117043 h 864666"/>
                <a:gd name="connsiteX6" fmla="*/ 353135 w 641159"/>
                <a:gd name="connsiteY6" fmla="*/ 84 h 864666"/>
                <a:gd name="connsiteX7" fmla="*/ 453088 w 641159"/>
                <a:gd name="connsiteY7" fmla="*/ 121494 h 864666"/>
                <a:gd name="connsiteX8" fmla="*/ 532843 w 641159"/>
                <a:gd name="connsiteY8" fmla="*/ 37083 h 864666"/>
                <a:gd name="connsiteX9" fmla="*/ 641119 w 641159"/>
                <a:gd name="connsiteY9" fmla="*/ 578679 h 864666"/>
                <a:gd name="connsiteX10" fmla="*/ 624790 w 641159"/>
                <a:gd name="connsiteY10" fmla="*/ 864193 h 864666"/>
                <a:gd name="connsiteX11" fmla="*/ 231567 w 641159"/>
                <a:gd name="connsiteY11" fmla="*/ 864666 h 864666"/>
                <a:gd name="connsiteX0" fmla="*/ 231567 w 641159"/>
                <a:gd name="connsiteY0" fmla="*/ 864666 h 864666"/>
                <a:gd name="connsiteX1" fmla="*/ 99553 w 641159"/>
                <a:gd name="connsiteY1" fmla="*/ 807279 h 864666"/>
                <a:gd name="connsiteX2" fmla="*/ 61453 w 641159"/>
                <a:gd name="connsiteY2" fmla="*/ 510643 h 864666"/>
                <a:gd name="connsiteX3" fmla="*/ 34539 w 641159"/>
                <a:gd name="connsiteY3" fmla="*/ 60790 h 864666"/>
                <a:gd name="connsiteX4" fmla="*/ 155162 w 641159"/>
                <a:gd name="connsiteY4" fmla="*/ 130650 h 864666"/>
                <a:gd name="connsiteX5" fmla="*/ 210425 w 641159"/>
                <a:gd name="connsiteY5" fmla="*/ 5370 h 864666"/>
                <a:gd name="connsiteX6" fmla="*/ 297243 w 641159"/>
                <a:gd name="connsiteY6" fmla="*/ 117043 h 864666"/>
                <a:gd name="connsiteX7" fmla="*/ 353135 w 641159"/>
                <a:gd name="connsiteY7" fmla="*/ 84 h 864666"/>
                <a:gd name="connsiteX8" fmla="*/ 453088 w 641159"/>
                <a:gd name="connsiteY8" fmla="*/ 121494 h 864666"/>
                <a:gd name="connsiteX9" fmla="*/ 532843 w 641159"/>
                <a:gd name="connsiteY9" fmla="*/ 37083 h 864666"/>
                <a:gd name="connsiteX10" fmla="*/ 641119 w 641159"/>
                <a:gd name="connsiteY10" fmla="*/ 578679 h 864666"/>
                <a:gd name="connsiteX11" fmla="*/ 624790 w 641159"/>
                <a:gd name="connsiteY11" fmla="*/ 864193 h 864666"/>
                <a:gd name="connsiteX12" fmla="*/ 231567 w 641159"/>
                <a:gd name="connsiteY12" fmla="*/ 864666 h 864666"/>
                <a:gd name="connsiteX0" fmla="*/ 231567 w 641159"/>
                <a:gd name="connsiteY0" fmla="*/ 864666 h 864666"/>
                <a:gd name="connsiteX1" fmla="*/ 99553 w 641159"/>
                <a:gd name="connsiteY1" fmla="*/ 807279 h 864666"/>
                <a:gd name="connsiteX2" fmla="*/ 61453 w 641159"/>
                <a:gd name="connsiteY2" fmla="*/ 510643 h 864666"/>
                <a:gd name="connsiteX3" fmla="*/ 34539 w 641159"/>
                <a:gd name="connsiteY3" fmla="*/ 60790 h 864666"/>
                <a:gd name="connsiteX4" fmla="*/ 155162 w 641159"/>
                <a:gd name="connsiteY4" fmla="*/ 130650 h 864666"/>
                <a:gd name="connsiteX5" fmla="*/ 210425 w 641159"/>
                <a:gd name="connsiteY5" fmla="*/ 5370 h 864666"/>
                <a:gd name="connsiteX6" fmla="*/ 297243 w 641159"/>
                <a:gd name="connsiteY6" fmla="*/ 117043 h 864666"/>
                <a:gd name="connsiteX7" fmla="*/ 353135 w 641159"/>
                <a:gd name="connsiteY7" fmla="*/ 84 h 864666"/>
                <a:gd name="connsiteX8" fmla="*/ 453088 w 641159"/>
                <a:gd name="connsiteY8" fmla="*/ 121494 h 864666"/>
                <a:gd name="connsiteX9" fmla="*/ 532843 w 641159"/>
                <a:gd name="connsiteY9" fmla="*/ 37083 h 864666"/>
                <a:gd name="connsiteX10" fmla="*/ 641119 w 641159"/>
                <a:gd name="connsiteY10" fmla="*/ 578679 h 864666"/>
                <a:gd name="connsiteX11" fmla="*/ 624790 w 641159"/>
                <a:gd name="connsiteY11" fmla="*/ 864193 h 864666"/>
                <a:gd name="connsiteX12" fmla="*/ 231567 w 641159"/>
                <a:gd name="connsiteY12" fmla="*/ 864666 h 864666"/>
                <a:gd name="connsiteX0" fmla="*/ 231567 w 641159"/>
                <a:gd name="connsiteY0" fmla="*/ 864666 h 864666"/>
                <a:gd name="connsiteX1" fmla="*/ 197525 w 641159"/>
                <a:gd name="connsiteY1" fmla="*/ 793672 h 864666"/>
                <a:gd name="connsiteX2" fmla="*/ 99553 w 641159"/>
                <a:gd name="connsiteY2" fmla="*/ 807279 h 864666"/>
                <a:gd name="connsiteX3" fmla="*/ 61453 w 641159"/>
                <a:gd name="connsiteY3" fmla="*/ 510643 h 864666"/>
                <a:gd name="connsiteX4" fmla="*/ 34539 w 641159"/>
                <a:gd name="connsiteY4" fmla="*/ 60790 h 864666"/>
                <a:gd name="connsiteX5" fmla="*/ 155162 w 641159"/>
                <a:gd name="connsiteY5" fmla="*/ 130650 h 864666"/>
                <a:gd name="connsiteX6" fmla="*/ 210425 w 641159"/>
                <a:gd name="connsiteY6" fmla="*/ 5370 h 864666"/>
                <a:gd name="connsiteX7" fmla="*/ 297243 w 641159"/>
                <a:gd name="connsiteY7" fmla="*/ 117043 h 864666"/>
                <a:gd name="connsiteX8" fmla="*/ 353135 w 641159"/>
                <a:gd name="connsiteY8" fmla="*/ 84 h 864666"/>
                <a:gd name="connsiteX9" fmla="*/ 453088 w 641159"/>
                <a:gd name="connsiteY9" fmla="*/ 121494 h 864666"/>
                <a:gd name="connsiteX10" fmla="*/ 532843 w 641159"/>
                <a:gd name="connsiteY10" fmla="*/ 37083 h 864666"/>
                <a:gd name="connsiteX11" fmla="*/ 641119 w 641159"/>
                <a:gd name="connsiteY11" fmla="*/ 578679 h 864666"/>
                <a:gd name="connsiteX12" fmla="*/ 624790 w 641159"/>
                <a:gd name="connsiteY12" fmla="*/ 864193 h 864666"/>
                <a:gd name="connsiteX13" fmla="*/ 231567 w 641159"/>
                <a:gd name="connsiteY13" fmla="*/ 864666 h 864666"/>
                <a:gd name="connsiteX0" fmla="*/ 231567 w 641159"/>
                <a:gd name="connsiteY0" fmla="*/ 864666 h 864666"/>
                <a:gd name="connsiteX1" fmla="*/ 202968 w 641159"/>
                <a:gd name="connsiteY1" fmla="*/ 801837 h 864666"/>
                <a:gd name="connsiteX2" fmla="*/ 99553 w 641159"/>
                <a:gd name="connsiteY2" fmla="*/ 807279 h 864666"/>
                <a:gd name="connsiteX3" fmla="*/ 61453 w 641159"/>
                <a:gd name="connsiteY3" fmla="*/ 510643 h 864666"/>
                <a:gd name="connsiteX4" fmla="*/ 34539 w 641159"/>
                <a:gd name="connsiteY4" fmla="*/ 60790 h 864666"/>
                <a:gd name="connsiteX5" fmla="*/ 155162 w 641159"/>
                <a:gd name="connsiteY5" fmla="*/ 130650 h 864666"/>
                <a:gd name="connsiteX6" fmla="*/ 210425 w 641159"/>
                <a:gd name="connsiteY6" fmla="*/ 5370 h 864666"/>
                <a:gd name="connsiteX7" fmla="*/ 297243 w 641159"/>
                <a:gd name="connsiteY7" fmla="*/ 117043 h 864666"/>
                <a:gd name="connsiteX8" fmla="*/ 353135 w 641159"/>
                <a:gd name="connsiteY8" fmla="*/ 84 h 864666"/>
                <a:gd name="connsiteX9" fmla="*/ 453088 w 641159"/>
                <a:gd name="connsiteY9" fmla="*/ 121494 h 864666"/>
                <a:gd name="connsiteX10" fmla="*/ 532843 w 641159"/>
                <a:gd name="connsiteY10" fmla="*/ 37083 h 864666"/>
                <a:gd name="connsiteX11" fmla="*/ 641119 w 641159"/>
                <a:gd name="connsiteY11" fmla="*/ 578679 h 864666"/>
                <a:gd name="connsiteX12" fmla="*/ 624790 w 641159"/>
                <a:gd name="connsiteY12" fmla="*/ 864193 h 864666"/>
                <a:gd name="connsiteX13" fmla="*/ 231567 w 641159"/>
                <a:gd name="connsiteY13" fmla="*/ 864666 h 864666"/>
                <a:gd name="connsiteX0" fmla="*/ 231567 w 641159"/>
                <a:gd name="connsiteY0" fmla="*/ 864666 h 864666"/>
                <a:gd name="connsiteX1" fmla="*/ 202968 w 641159"/>
                <a:gd name="connsiteY1" fmla="*/ 801837 h 864666"/>
                <a:gd name="connsiteX2" fmla="*/ 99553 w 641159"/>
                <a:gd name="connsiteY2" fmla="*/ 807279 h 864666"/>
                <a:gd name="connsiteX3" fmla="*/ 61453 w 641159"/>
                <a:gd name="connsiteY3" fmla="*/ 510643 h 864666"/>
                <a:gd name="connsiteX4" fmla="*/ 34539 w 641159"/>
                <a:gd name="connsiteY4" fmla="*/ 60790 h 864666"/>
                <a:gd name="connsiteX5" fmla="*/ 155162 w 641159"/>
                <a:gd name="connsiteY5" fmla="*/ 130650 h 864666"/>
                <a:gd name="connsiteX6" fmla="*/ 210425 w 641159"/>
                <a:gd name="connsiteY6" fmla="*/ 5370 h 864666"/>
                <a:gd name="connsiteX7" fmla="*/ 297243 w 641159"/>
                <a:gd name="connsiteY7" fmla="*/ 117043 h 864666"/>
                <a:gd name="connsiteX8" fmla="*/ 353135 w 641159"/>
                <a:gd name="connsiteY8" fmla="*/ 84 h 864666"/>
                <a:gd name="connsiteX9" fmla="*/ 453088 w 641159"/>
                <a:gd name="connsiteY9" fmla="*/ 121494 h 864666"/>
                <a:gd name="connsiteX10" fmla="*/ 532843 w 641159"/>
                <a:gd name="connsiteY10" fmla="*/ 37083 h 864666"/>
                <a:gd name="connsiteX11" fmla="*/ 641119 w 641159"/>
                <a:gd name="connsiteY11" fmla="*/ 578679 h 864666"/>
                <a:gd name="connsiteX12" fmla="*/ 624790 w 641159"/>
                <a:gd name="connsiteY12" fmla="*/ 864193 h 864666"/>
                <a:gd name="connsiteX13" fmla="*/ 231567 w 641159"/>
                <a:gd name="connsiteY13" fmla="*/ 864666 h 864666"/>
                <a:gd name="connsiteX0" fmla="*/ 231567 w 641159"/>
                <a:gd name="connsiteY0" fmla="*/ 864666 h 864666"/>
                <a:gd name="connsiteX1" fmla="*/ 202968 w 641159"/>
                <a:gd name="connsiteY1" fmla="*/ 801837 h 864666"/>
                <a:gd name="connsiteX2" fmla="*/ 99553 w 641159"/>
                <a:gd name="connsiteY2" fmla="*/ 807279 h 864666"/>
                <a:gd name="connsiteX3" fmla="*/ 61453 w 641159"/>
                <a:gd name="connsiteY3" fmla="*/ 510643 h 864666"/>
                <a:gd name="connsiteX4" fmla="*/ 34539 w 641159"/>
                <a:gd name="connsiteY4" fmla="*/ 60790 h 864666"/>
                <a:gd name="connsiteX5" fmla="*/ 155162 w 641159"/>
                <a:gd name="connsiteY5" fmla="*/ 130650 h 864666"/>
                <a:gd name="connsiteX6" fmla="*/ 210425 w 641159"/>
                <a:gd name="connsiteY6" fmla="*/ 5370 h 864666"/>
                <a:gd name="connsiteX7" fmla="*/ 297243 w 641159"/>
                <a:gd name="connsiteY7" fmla="*/ 117043 h 864666"/>
                <a:gd name="connsiteX8" fmla="*/ 353135 w 641159"/>
                <a:gd name="connsiteY8" fmla="*/ 84 h 864666"/>
                <a:gd name="connsiteX9" fmla="*/ 453088 w 641159"/>
                <a:gd name="connsiteY9" fmla="*/ 121494 h 864666"/>
                <a:gd name="connsiteX10" fmla="*/ 532843 w 641159"/>
                <a:gd name="connsiteY10" fmla="*/ 37083 h 864666"/>
                <a:gd name="connsiteX11" fmla="*/ 641119 w 641159"/>
                <a:gd name="connsiteY11" fmla="*/ 578679 h 864666"/>
                <a:gd name="connsiteX12" fmla="*/ 624790 w 641159"/>
                <a:gd name="connsiteY12" fmla="*/ 864193 h 864666"/>
                <a:gd name="connsiteX13" fmla="*/ 231567 w 641159"/>
                <a:gd name="connsiteY13" fmla="*/ 864666 h 864666"/>
                <a:gd name="connsiteX0" fmla="*/ 231567 w 641159"/>
                <a:gd name="connsiteY0" fmla="*/ 864666 h 864666"/>
                <a:gd name="connsiteX1" fmla="*/ 202968 w 641159"/>
                <a:gd name="connsiteY1" fmla="*/ 801837 h 864666"/>
                <a:gd name="connsiteX2" fmla="*/ 99553 w 641159"/>
                <a:gd name="connsiteY2" fmla="*/ 807279 h 864666"/>
                <a:gd name="connsiteX3" fmla="*/ 61453 w 641159"/>
                <a:gd name="connsiteY3" fmla="*/ 510643 h 864666"/>
                <a:gd name="connsiteX4" fmla="*/ 34539 w 641159"/>
                <a:gd name="connsiteY4" fmla="*/ 60790 h 864666"/>
                <a:gd name="connsiteX5" fmla="*/ 155162 w 641159"/>
                <a:gd name="connsiteY5" fmla="*/ 130650 h 864666"/>
                <a:gd name="connsiteX6" fmla="*/ 210425 w 641159"/>
                <a:gd name="connsiteY6" fmla="*/ 5370 h 864666"/>
                <a:gd name="connsiteX7" fmla="*/ 297243 w 641159"/>
                <a:gd name="connsiteY7" fmla="*/ 117043 h 864666"/>
                <a:gd name="connsiteX8" fmla="*/ 353135 w 641159"/>
                <a:gd name="connsiteY8" fmla="*/ 84 h 864666"/>
                <a:gd name="connsiteX9" fmla="*/ 453088 w 641159"/>
                <a:gd name="connsiteY9" fmla="*/ 121494 h 864666"/>
                <a:gd name="connsiteX10" fmla="*/ 532843 w 641159"/>
                <a:gd name="connsiteY10" fmla="*/ 37083 h 864666"/>
                <a:gd name="connsiteX11" fmla="*/ 641119 w 641159"/>
                <a:gd name="connsiteY11" fmla="*/ 578679 h 864666"/>
                <a:gd name="connsiteX12" fmla="*/ 624790 w 641159"/>
                <a:gd name="connsiteY12" fmla="*/ 864193 h 864666"/>
                <a:gd name="connsiteX13" fmla="*/ 231567 w 641159"/>
                <a:gd name="connsiteY13" fmla="*/ 864666 h 864666"/>
                <a:gd name="connsiteX0" fmla="*/ 231567 w 641159"/>
                <a:gd name="connsiteY0" fmla="*/ 864666 h 864666"/>
                <a:gd name="connsiteX1" fmla="*/ 202968 w 641159"/>
                <a:gd name="connsiteY1" fmla="*/ 801837 h 864666"/>
                <a:gd name="connsiteX2" fmla="*/ 99553 w 641159"/>
                <a:gd name="connsiteY2" fmla="*/ 807279 h 864666"/>
                <a:gd name="connsiteX3" fmla="*/ 61453 w 641159"/>
                <a:gd name="connsiteY3" fmla="*/ 510643 h 864666"/>
                <a:gd name="connsiteX4" fmla="*/ 34539 w 641159"/>
                <a:gd name="connsiteY4" fmla="*/ 60790 h 864666"/>
                <a:gd name="connsiteX5" fmla="*/ 155162 w 641159"/>
                <a:gd name="connsiteY5" fmla="*/ 130650 h 864666"/>
                <a:gd name="connsiteX6" fmla="*/ 210425 w 641159"/>
                <a:gd name="connsiteY6" fmla="*/ 5370 h 864666"/>
                <a:gd name="connsiteX7" fmla="*/ 297243 w 641159"/>
                <a:gd name="connsiteY7" fmla="*/ 117043 h 864666"/>
                <a:gd name="connsiteX8" fmla="*/ 353135 w 641159"/>
                <a:gd name="connsiteY8" fmla="*/ 84 h 864666"/>
                <a:gd name="connsiteX9" fmla="*/ 453088 w 641159"/>
                <a:gd name="connsiteY9" fmla="*/ 121494 h 864666"/>
                <a:gd name="connsiteX10" fmla="*/ 532843 w 641159"/>
                <a:gd name="connsiteY10" fmla="*/ 37083 h 864666"/>
                <a:gd name="connsiteX11" fmla="*/ 641119 w 641159"/>
                <a:gd name="connsiteY11" fmla="*/ 578679 h 864666"/>
                <a:gd name="connsiteX12" fmla="*/ 624790 w 641159"/>
                <a:gd name="connsiteY12" fmla="*/ 864193 h 864666"/>
                <a:gd name="connsiteX13" fmla="*/ 231567 w 641159"/>
                <a:gd name="connsiteY13" fmla="*/ 864666 h 864666"/>
                <a:gd name="connsiteX0" fmla="*/ 257487 w 667079"/>
                <a:gd name="connsiteY0" fmla="*/ 864666 h 864666"/>
                <a:gd name="connsiteX1" fmla="*/ 228888 w 667079"/>
                <a:gd name="connsiteY1" fmla="*/ 801837 h 864666"/>
                <a:gd name="connsiteX2" fmla="*/ 125473 w 667079"/>
                <a:gd name="connsiteY2" fmla="*/ 807279 h 864666"/>
                <a:gd name="connsiteX3" fmla="*/ 288 w 667079"/>
                <a:gd name="connsiteY3" fmla="*/ 595007 h 864666"/>
                <a:gd name="connsiteX4" fmla="*/ 87373 w 667079"/>
                <a:gd name="connsiteY4" fmla="*/ 510643 h 864666"/>
                <a:gd name="connsiteX5" fmla="*/ 60459 w 667079"/>
                <a:gd name="connsiteY5" fmla="*/ 60790 h 864666"/>
                <a:gd name="connsiteX6" fmla="*/ 181082 w 667079"/>
                <a:gd name="connsiteY6" fmla="*/ 130650 h 864666"/>
                <a:gd name="connsiteX7" fmla="*/ 236345 w 667079"/>
                <a:gd name="connsiteY7" fmla="*/ 5370 h 864666"/>
                <a:gd name="connsiteX8" fmla="*/ 323163 w 667079"/>
                <a:gd name="connsiteY8" fmla="*/ 117043 h 864666"/>
                <a:gd name="connsiteX9" fmla="*/ 379055 w 667079"/>
                <a:gd name="connsiteY9" fmla="*/ 84 h 864666"/>
                <a:gd name="connsiteX10" fmla="*/ 479008 w 667079"/>
                <a:gd name="connsiteY10" fmla="*/ 121494 h 864666"/>
                <a:gd name="connsiteX11" fmla="*/ 558763 w 667079"/>
                <a:gd name="connsiteY11" fmla="*/ 37083 h 864666"/>
                <a:gd name="connsiteX12" fmla="*/ 667039 w 667079"/>
                <a:gd name="connsiteY12" fmla="*/ 578679 h 864666"/>
                <a:gd name="connsiteX13" fmla="*/ 650710 w 667079"/>
                <a:gd name="connsiteY13" fmla="*/ 864193 h 864666"/>
                <a:gd name="connsiteX14" fmla="*/ 257487 w 667079"/>
                <a:gd name="connsiteY14" fmla="*/ 864666 h 864666"/>
                <a:gd name="connsiteX0" fmla="*/ 260201 w 669793"/>
                <a:gd name="connsiteY0" fmla="*/ 864666 h 864666"/>
                <a:gd name="connsiteX1" fmla="*/ 231602 w 669793"/>
                <a:gd name="connsiteY1" fmla="*/ 801837 h 864666"/>
                <a:gd name="connsiteX2" fmla="*/ 128187 w 669793"/>
                <a:gd name="connsiteY2" fmla="*/ 807279 h 864666"/>
                <a:gd name="connsiteX3" fmla="*/ 281 w 669793"/>
                <a:gd name="connsiteY3" fmla="*/ 526971 h 864666"/>
                <a:gd name="connsiteX4" fmla="*/ 90087 w 669793"/>
                <a:gd name="connsiteY4" fmla="*/ 510643 h 864666"/>
                <a:gd name="connsiteX5" fmla="*/ 63173 w 669793"/>
                <a:gd name="connsiteY5" fmla="*/ 60790 h 864666"/>
                <a:gd name="connsiteX6" fmla="*/ 183796 w 669793"/>
                <a:gd name="connsiteY6" fmla="*/ 130650 h 864666"/>
                <a:gd name="connsiteX7" fmla="*/ 239059 w 669793"/>
                <a:gd name="connsiteY7" fmla="*/ 5370 h 864666"/>
                <a:gd name="connsiteX8" fmla="*/ 325877 w 669793"/>
                <a:gd name="connsiteY8" fmla="*/ 117043 h 864666"/>
                <a:gd name="connsiteX9" fmla="*/ 381769 w 669793"/>
                <a:gd name="connsiteY9" fmla="*/ 84 h 864666"/>
                <a:gd name="connsiteX10" fmla="*/ 481722 w 669793"/>
                <a:gd name="connsiteY10" fmla="*/ 121494 h 864666"/>
                <a:gd name="connsiteX11" fmla="*/ 561477 w 669793"/>
                <a:gd name="connsiteY11" fmla="*/ 37083 h 864666"/>
                <a:gd name="connsiteX12" fmla="*/ 669753 w 669793"/>
                <a:gd name="connsiteY12" fmla="*/ 578679 h 864666"/>
                <a:gd name="connsiteX13" fmla="*/ 653424 w 669793"/>
                <a:gd name="connsiteY13" fmla="*/ 864193 h 864666"/>
                <a:gd name="connsiteX14" fmla="*/ 260201 w 669793"/>
                <a:gd name="connsiteY14" fmla="*/ 864666 h 864666"/>
                <a:gd name="connsiteX0" fmla="*/ 259920 w 669512"/>
                <a:gd name="connsiteY0" fmla="*/ 864666 h 864666"/>
                <a:gd name="connsiteX1" fmla="*/ 231321 w 669512"/>
                <a:gd name="connsiteY1" fmla="*/ 801837 h 864666"/>
                <a:gd name="connsiteX2" fmla="*/ 127906 w 669512"/>
                <a:gd name="connsiteY2" fmla="*/ 807279 h 864666"/>
                <a:gd name="connsiteX3" fmla="*/ 0 w 669512"/>
                <a:gd name="connsiteY3" fmla="*/ 526971 h 864666"/>
                <a:gd name="connsiteX4" fmla="*/ 89806 w 669512"/>
                <a:gd name="connsiteY4" fmla="*/ 510643 h 864666"/>
                <a:gd name="connsiteX5" fmla="*/ 62892 w 669512"/>
                <a:gd name="connsiteY5" fmla="*/ 60790 h 864666"/>
                <a:gd name="connsiteX6" fmla="*/ 183515 w 669512"/>
                <a:gd name="connsiteY6" fmla="*/ 130650 h 864666"/>
                <a:gd name="connsiteX7" fmla="*/ 238778 w 669512"/>
                <a:gd name="connsiteY7" fmla="*/ 5370 h 864666"/>
                <a:gd name="connsiteX8" fmla="*/ 325596 w 669512"/>
                <a:gd name="connsiteY8" fmla="*/ 117043 h 864666"/>
                <a:gd name="connsiteX9" fmla="*/ 381488 w 669512"/>
                <a:gd name="connsiteY9" fmla="*/ 84 h 864666"/>
                <a:gd name="connsiteX10" fmla="*/ 481441 w 669512"/>
                <a:gd name="connsiteY10" fmla="*/ 121494 h 864666"/>
                <a:gd name="connsiteX11" fmla="*/ 561196 w 669512"/>
                <a:gd name="connsiteY11" fmla="*/ 37083 h 864666"/>
                <a:gd name="connsiteX12" fmla="*/ 669472 w 669512"/>
                <a:gd name="connsiteY12" fmla="*/ 578679 h 864666"/>
                <a:gd name="connsiteX13" fmla="*/ 653143 w 669512"/>
                <a:gd name="connsiteY13" fmla="*/ 864193 h 864666"/>
                <a:gd name="connsiteX14" fmla="*/ 259920 w 669512"/>
                <a:gd name="connsiteY14" fmla="*/ 864666 h 864666"/>
                <a:gd name="connsiteX0" fmla="*/ 259920 w 669512"/>
                <a:gd name="connsiteY0" fmla="*/ 864666 h 864666"/>
                <a:gd name="connsiteX1" fmla="*/ 231321 w 669512"/>
                <a:gd name="connsiteY1" fmla="*/ 801837 h 864666"/>
                <a:gd name="connsiteX2" fmla="*/ 127906 w 669512"/>
                <a:gd name="connsiteY2" fmla="*/ 807279 h 864666"/>
                <a:gd name="connsiteX3" fmla="*/ 0 w 669512"/>
                <a:gd name="connsiteY3" fmla="*/ 526971 h 864666"/>
                <a:gd name="connsiteX4" fmla="*/ 89806 w 669512"/>
                <a:gd name="connsiteY4" fmla="*/ 510643 h 864666"/>
                <a:gd name="connsiteX5" fmla="*/ 62892 w 669512"/>
                <a:gd name="connsiteY5" fmla="*/ 60790 h 864666"/>
                <a:gd name="connsiteX6" fmla="*/ 183515 w 669512"/>
                <a:gd name="connsiteY6" fmla="*/ 130650 h 864666"/>
                <a:gd name="connsiteX7" fmla="*/ 238778 w 669512"/>
                <a:gd name="connsiteY7" fmla="*/ 5370 h 864666"/>
                <a:gd name="connsiteX8" fmla="*/ 325596 w 669512"/>
                <a:gd name="connsiteY8" fmla="*/ 117043 h 864666"/>
                <a:gd name="connsiteX9" fmla="*/ 381488 w 669512"/>
                <a:gd name="connsiteY9" fmla="*/ 84 h 864666"/>
                <a:gd name="connsiteX10" fmla="*/ 481441 w 669512"/>
                <a:gd name="connsiteY10" fmla="*/ 121494 h 864666"/>
                <a:gd name="connsiteX11" fmla="*/ 561196 w 669512"/>
                <a:gd name="connsiteY11" fmla="*/ 37083 h 864666"/>
                <a:gd name="connsiteX12" fmla="*/ 669472 w 669512"/>
                <a:gd name="connsiteY12" fmla="*/ 578679 h 864666"/>
                <a:gd name="connsiteX13" fmla="*/ 653143 w 669512"/>
                <a:gd name="connsiteY13" fmla="*/ 864193 h 864666"/>
                <a:gd name="connsiteX14" fmla="*/ 259920 w 669512"/>
                <a:gd name="connsiteY14" fmla="*/ 864666 h 864666"/>
                <a:gd name="connsiteX0" fmla="*/ 259920 w 669512"/>
                <a:gd name="connsiteY0" fmla="*/ 864666 h 864666"/>
                <a:gd name="connsiteX1" fmla="*/ 231321 w 669512"/>
                <a:gd name="connsiteY1" fmla="*/ 801837 h 864666"/>
                <a:gd name="connsiteX2" fmla="*/ 127906 w 669512"/>
                <a:gd name="connsiteY2" fmla="*/ 807279 h 864666"/>
                <a:gd name="connsiteX3" fmla="*/ 0 w 669512"/>
                <a:gd name="connsiteY3" fmla="*/ 526971 h 864666"/>
                <a:gd name="connsiteX4" fmla="*/ 89806 w 669512"/>
                <a:gd name="connsiteY4" fmla="*/ 510643 h 864666"/>
                <a:gd name="connsiteX5" fmla="*/ 62892 w 669512"/>
                <a:gd name="connsiteY5" fmla="*/ 60790 h 864666"/>
                <a:gd name="connsiteX6" fmla="*/ 183515 w 669512"/>
                <a:gd name="connsiteY6" fmla="*/ 130650 h 864666"/>
                <a:gd name="connsiteX7" fmla="*/ 238778 w 669512"/>
                <a:gd name="connsiteY7" fmla="*/ 5370 h 864666"/>
                <a:gd name="connsiteX8" fmla="*/ 325596 w 669512"/>
                <a:gd name="connsiteY8" fmla="*/ 117043 h 864666"/>
                <a:gd name="connsiteX9" fmla="*/ 381488 w 669512"/>
                <a:gd name="connsiteY9" fmla="*/ 84 h 864666"/>
                <a:gd name="connsiteX10" fmla="*/ 481441 w 669512"/>
                <a:gd name="connsiteY10" fmla="*/ 121494 h 864666"/>
                <a:gd name="connsiteX11" fmla="*/ 561196 w 669512"/>
                <a:gd name="connsiteY11" fmla="*/ 37083 h 864666"/>
                <a:gd name="connsiteX12" fmla="*/ 669472 w 669512"/>
                <a:gd name="connsiteY12" fmla="*/ 578679 h 864666"/>
                <a:gd name="connsiteX13" fmla="*/ 653143 w 669512"/>
                <a:gd name="connsiteY13" fmla="*/ 864193 h 864666"/>
                <a:gd name="connsiteX14" fmla="*/ 259920 w 669512"/>
                <a:gd name="connsiteY14" fmla="*/ 864666 h 864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9512" h="864666">
                  <a:moveTo>
                    <a:pt x="259920" y="864666"/>
                  </a:moveTo>
                  <a:cubicBezTo>
                    <a:pt x="237695" y="826606"/>
                    <a:pt x="245159" y="825008"/>
                    <a:pt x="231321" y="801837"/>
                  </a:cubicBezTo>
                  <a:cubicBezTo>
                    <a:pt x="184826" y="794994"/>
                    <a:pt x="202292" y="803651"/>
                    <a:pt x="127906" y="807279"/>
                  </a:cubicBezTo>
                  <a:cubicBezTo>
                    <a:pt x="107042" y="780972"/>
                    <a:pt x="6350" y="576410"/>
                    <a:pt x="0" y="526971"/>
                  </a:cubicBezTo>
                  <a:cubicBezTo>
                    <a:pt x="58964" y="502024"/>
                    <a:pt x="28977" y="523479"/>
                    <a:pt x="89806" y="510643"/>
                  </a:cubicBezTo>
                  <a:cubicBezTo>
                    <a:pt x="46082" y="333121"/>
                    <a:pt x="-8516" y="81486"/>
                    <a:pt x="62892" y="60790"/>
                  </a:cubicBezTo>
                  <a:cubicBezTo>
                    <a:pt x="138478" y="39627"/>
                    <a:pt x="162358" y="62006"/>
                    <a:pt x="183515" y="130650"/>
                  </a:cubicBezTo>
                  <a:cubicBezTo>
                    <a:pt x="185607" y="62583"/>
                    <a:pt x="163207" y="19009"/>
                    <a:pt x="238778" y="5370"/>
                  </a:cubicBezTo>
                  <a:cubicBezTo>
                    <a:pt x="335937" y="-2341"/>
                    <a:pt x="301811" y="117924"/>
                    <a:pt x="325596" y="117043"/>
                  </a:cubicBezTo>
                  <a:cubicBezTo>
                    <a:pt x="328806" y="55378"/>
                    <a:pt x="299358" y="7320"/>
                    <a:pt x="381488" y="84"/>
                  </a:cubicBezTo>
                  <a:cubicBezTo>
                    <a:pt x="488285" y="-2989"/>
                    <a:pt x="459008" y="78303"/>
                    <a:pt x="481441" y="121494"/>
                  </a:cubicBezTo>
                  <a:cubicBezTo>
                    <a:pt x="497140" y="80657"/>
                    <a:pt x="482904" y="31655"/>
                    <a:pt x="561196" y="37083"/>
                  </a:cubicBezTo>
                  <a:cubicBezTo>
                    <a:pt x="672580" y="39816"/>
                    <a:pt x="669666" y="488862"/>
                    <a:pt x="669472" y="578679"/>
                  </a:cubicBezTo>
                  <a:cubicBezTo>
                    <a:pt x="666751" y="690178"/>
                    <a:pt x="672193" y="766300"/>
                    <a:pt x="653143" y="864193"/>
                  </a:cubicBezTo>
                  <a:cubicBezTo>
                    <a:pt x="514812" y="859815"/>
                    <a:pt x="460845" y="856509"/>
                    <a:pt x="259920" y="864666"/>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3" name="Freeform 18">
              <a:extLst>
                <a:ext uri="{FF2B5EF4-FFF2-40B4-BE49-F238E27FC236}">
                  <a16:creationId xmlns:a16="http://schemas.microsoft.com/office/drawing/2014/main" id="{36C19356-2709-4D4D-B922-7AA6298EEBA4}"/>
                </a:ext>
              </a:extLst>
            </p:cNvPr>
            <p:cNvSpPr>
              <a:spLocks/>
            </p:cNvSpPr>
            <p:nvPr/>
          </p:nvSpPr>
          <p:spPr bwMode="auto">
            <a:xfrm rot="20940928" flipH="1">
              <a:off x="1126074" y="2670966"/>
              <a:ext cx="1656184" cy="1909514"/>
            </a:xfrm>
            <a:custGeom>
              <a:avLst/>
              <a:gdLst>
                <a:gd name="connsiteX0" fmla="*/ 853425 w 1656184"/>
                <a:gd name="connsiteY0" fmla="*/ 0 h 1909514"/>
                <a:gd name="connsiteX1" fmla="*/ 789249 w 1656184"/>
                <a:gd name="connsiteY1" fmla="*/ 5234 h 1909514"/>
                <a:gd name="connsiteX2" fmla="*/ 628247 w 1656184"/>
                <a:gd name="connsiteY2" fmla="*/ 41869 h 1909514"/>
                <a:gd name="connsiteX3" fmla="*/ 580396 w 1656184"/>
                <a:gd name="connsiteY3" fmla="*/ 59896 h 1909514"/>
                <a:gd name="connsiteX4" fmla="*/ 533110 w 1656184"/>
                <a:gd name="connsiteY4" fmla="*/ 80250 h 1909514"/>
                <a:gd name="connsiteX5" fmla="*/ 486948 w 1656184"/>
                <a:gd name="connsiteY5" fmla="*/ 104673 h 1909514"/>
                <a:gd name="connsiteX6" fmla="*/ 444164 w 1656184"/>
                <a:gd name="connsiteY6" fmla="*/ 132005 h 1909514"/>
                <a:gd name="connsiteX7" fmla="*/ 403069 w 1656184"/>
                <a:gd name="connsiteY7" fmla="*/ 162825 h 1909514"/>
                <a:gd name="connsiteX8" fmla="*/ 365352 w 1656184"/>
                <a:gd name="connsiteY8" fmla="*/ 196553 h 1909514"/>
                <a:gd name="connsiteX9" fmla="*/ 330449 w 1656184"/>
                <a:gd name="connsiteY9" fmla="*/ 233188 h 1909514"/>
                <a:gd name="connsiteX10" fmla="*/ 298924 w 1656184"/>
                <a:gd name="connsiteY10" fmla="*/ 273313 h 1909514"/>
                <a:gd name="connsiteX11" fmla="*/ 271340 w 1656184"/>
                <a:gd name="connsiteY11" fmla="*/ 315764 h 1909514"/>
                <a:gd name="connsiteX12" fmla="*/ 247696 w 1656184"/>
                <a:gd name="connsiteY12" fmla="*/ 361123 h 1909514"/>
                <a:gd name="connsiteX13" fmla="*/ 227993 w 1656184"/>
                <a:gd name="connsiteY13" fmla="*/ 409970 h 1909514"/>
                <a:gd name="connsiteX14" fmla="*/ 196468 w 1656184"/>
                <a:gd name="connsiteY14" fmla="*/ 544301 h 1909514"/>
                <a:gd name="connsiteX15" fmla="*/ 193653 w 1656184"/>
                <a:gd name="connsiteY15" fmla="*/ 576865 h 1909514"/>
                <a:gd name="connsiteX16" fmla="*/ 192528 w 1656184"/>
                <a:gd name="connsiteY16" fmla="*/ 607686 h 1909514"/>
                <a:gd name="connsiteX17" fmla="*/ 193653 w 1656184"/>
                <a:gd name="connsiteY17" fmla="*/ 636180 h 1909514"/>
                <a:gd name="connsiteX18" fmla="*/ 194216 w 1656184"/>
                <a:gd name="connsiteY18" fmla="*/ 664674 h 1909514"/>
                <a:gd name="connsiteX19" fmla="*/ 194216 w 1656184"/>
                <a:gd name="connsiteY19" fmla="*/ 691424 h 1909514"/>
                <a:gd name="connsiteX20" fmla="*/ 191402 w 1656184"/>
                <a:gd name="connsiteY20" fmla="*/ 716430 h 1909514"/>
                <a:gd name="connsiteX21" fmla="*/ 182958 w 1656184"/>
                <a:gd name="connsiteY21" fmla="*/ 742016 h 1909514"/>
                <a:gd name="connsiteX22" fmla="*/ 167758 w 1656184"/>
                <a:gd name="connsiteY22" fmla="*/ 772837 h 1909514"/>
                <a:gd name="connsiteX23" fmla="*/ 149181 w 1656184"/>
                <a:gd name="connsiteY23" fmla="*/ 801331 h 1909514"/>
                <a:gd name="connsiteX24" fmla="*/ 128915 w 1656184"/>
                <a:gd name="connsiteY24" fmla="*/ 826336 h 1909514"/>
                <a:gd name="connsiteX25" fmla="*/ 107523 w 1656184"/>
                <a:gd name="connsiteY25" fmla="*/ 851923 h 1909514"/>
                <a:gd name="connsiteX26" fmla="*/ 85005 w 1656184"/>
                <a:gd name="connsiteY26" fmla="*/ 875184 h 1909514"/>
                <a:gd name="connsiteX27" fmla="*/ 62487 w 1656184"/>
                <a:gd name="connsiteY27" fmla="*/ 898445 h 1909514"/>
                <a:gd name="connsiteX28" fmla="*/ 41095 w 1656184"/>
                <a:gd name="connsiteY28" fmla="*/ 924031 h 1909514"/>
                <a:gd name="connsiteX29" fmla="*/ 33777 w 1656184"/>
                <a:gd name="connsiteY29" fmla="*/ 931009 h 1909514"/>
                <a:gd name="connsiteX30" fmla="*/ 24769 w 1656184"/>
                <a:gd name="connsiteY30" fmla="*/ 939732 h 1909514"/>
                <a:gd name="connsiteX31" fmla="*/ 15200 w 1656184"/>
                <a:gd name="connsiteY31" fmla="*/ 950199 h 1909514"/>
                <a:gd name="connsiteX32" fmla="*/ 7319 w 1656184"/>
                <a:gd name="connsiteY32" fmla="*/ 960666 h 1909514"/>
                <a:gd name="connsiteX33" fmla="*/ 2252 w 1656184"/>
                <a:gd name="connsiteY33" fmla="*/ 973460 h 1909514"/>
                <a:gd name="connsiteX34" fmla="*/ 0 w 1656184"/>
                <a:gd name="connsiteY34" fmla="*/ 987416 h 1909514"/>
                <a:gd name="connsiteX35" fmla="*/ 2815 w 1656184"/>
                <a:gd name="connsiteY35" fmla="*/ 1001955 h 1909514"/>
                <a:gd name="connsiteX36" fmla="*/ 10133 w 1656184"/>
                <a:gd name="connsiteY36" fmla="*/ 1015911 h 1909514"/>
                <a:gd name="connsiteX37" fmla="*/ 22518 w 1656184"/>
                <a:gd name="connsiteY37" fmla="*/ 1027541 h 1909514"/>
                <a:gd name="connsiteX38" fmla="*/ 36592 w 1656184"/>
                <a:gd name="connsiteY38" fmla="*/ 1035682 h 1909514"/>
                <a:gd name="connsiteX39" fmla="*/ 54043 w 1656184"/>
                <a:gd name="connsiteY39" fmla="*/ 1043243 h 1909514"/>
                <a:gd name="connsiteX40" fmla="*/ 72621 w 1656184"/>
                <a:gd name="connsiteY40" fmla="*/ 1049639 h 1909514"/>
                <a:gd name="connsiteX41" fmla="*/ 91197 w 1656184"/>
                <a:gd name="connsiteY41" fmla="*/ 1056035 h 1909514"/>
                <a:gd name="connsiteX42" fmla="*/ 109212 w 1656184"/>
                <a:gd name="connsiteY42" fmla="*/ 1062432 h 1909514"/>
                <a:gd name="connsiteX43" fmla="*/ 126663 w 1656184"/>
                <a:gd name="connsiteY43" fmla="*/ 1069992 h 1909514"/>
                <a:gd name="connsiteX44" fmla="*/ 142425 w 1656184"/>
                <a:gd name="connsiteY44" fmla="*/ 1078133 h 1909514"/>
                <a:gd name="connsiteX45" fmla="*/ 153685 w 1656184"/>
                <a:gd name="connsiteY45" fmla="*/ 1088601 h 1909514"/>
                <a:gd name="connsiteX46" fmla="*/ 150306 w 1656184"/>
                <a:gd name="connsiteY46" fmla="*/ 1102557 h 1909514"/>
                <a:gd name="connsiteX47" fmla="*/ 144114 w 1656184"/>
                <a:gd name="connsiteY47" fmla="*/ 1115351 h 1909514"/>
                <a:gd name="connsiteX48" fmla="*/ 137921 w 1656184"/>
                <a:gd name="connsiteY48" fmla="*/ 1128725 h 1909514"/>
                <a:gd name="connsiteX49" fmla="*/ 131166 w 1656184"/>
                <a:gd name="connsiteY49" fmla="*/ 1141518 h 1909514"/>
                <a:gd name="connsiteX50" fmla="*/ 124974 w 1656184"/>
                <a:gd name="connsiteY50" fmla="*/ 1154312 h 1909514"/>
                <a:gd name="connsiteX51" fmla="*/ 120471 w 1656184"/>
                <a:gd name="connsiteY51" fmla="*/ 1167105 h 1909514"/>
                <a:gd name="connsiteX52" fmla="*/ 118781 w 1656184"/>
                <a:gd name="connsiteY52" fmla="*/ 1178735 h 1909514"/>
                <a:gd name="connsiteX53" fmla="*/ 119907 w 1656184"/>
                <a:gd name="connsiteY53" fmla="*/ 1191529 h 1909514"/>
                <a:gd name="connsiteX54" fmla="*/ 126100 w 1656184"/>
                <a:gd name="connsiteY54" fmla="*/ 1203159 h 1909514"/>
                <a:gd name="connsiteX55" fmla="*/ 137359 w 1656184"/>
                <a:gd name="connsiteY55" fmla="*/ 1214790 h 1909514"/>
                <a:gd name="connsiteX56" fmla="*/ 153685 w 1656184"/>
                <a:gd name="connsiteY56" fmla="*/ 1226420 h 1909514"/>
                <a:gd name="connsiteX57" fmla="*/ 150306 w 1656184"/>
                <a:gd name="connsiteY57" fmla="*/ 1235725 h 1909514"/>
                <a:gd name="connsiteX58" fmla="*/ 145240 w 1656184"/>
                <a:gd name="connsiteY58" fmla="*/ 1245029 h 1909514"/>
                <a:gd name="connsiteX59" fmla="*/ 141300 w 1656184"/>
                <a:gd name="connsiteY59" fmla="*/ 1256077 h 1909514"/>
                <a:gd name="connsiteX60" fmla="*/ 140174 w 1656184"/>
                <a:gd name="connsiteY60" fmla="*/ 1267708 h 1909514"/>
                <a:gd name="connsiteX61" fmla="*/ 142425 w 1656184"/>
                <a:gd name="connsiteY61" fmla="*/ 1279339 h 1909514"/>
                <a:gd name="connsiteX62" fmla="*/ 148618 w 1656184"/>
                <a:gd name="connsiteY62" fmla="*/ 1289806 h 1909514"/>
                <a:gd name="connsiteX63" fmla="*/ 156499 w 1656184"/>
                <a:gd name="connsiteY63" fmla="*/ 1297947 h 1909514"/>
                <a:gd name="connsiteX64" fmla="*/ 166632 w 1656184"/>
                <a:gd name="connsiteY64" fmla="*/ 1305506 h 1909514"/>
                <a:gd name="connsiteX65" fmla="*/ 176765 w 1656184"/>
                <a:gd name="connsiteY65" fmla="*/ 1310740 h 1909514"/>
                <a:gd name="connsiteX66" fmla="*/ 186335 w 1656184"/>
                <a:gd name="connsiteY66" fmla="*/ 1317137 h 1909514"/>
                <a:gd name="connsiteX67" fmla="*/ 195343 w 1656184"/>
                <a:gd name="connsiteY67" fmla="*/ 1325860 h 1909514"/>
                <a:gd name="connsiteX68" fmla="*/ 200408 w 1656184"/>
                <a:gd name="connsiteY68" fmla="*/ 1335164 h 1909514"/>
                <a:gd name="connsiteX69" fmla="*/ 205475 w 1656184"/>
                <a:gd name="connsiteY69" fmla="*/ 1352028 h 1909514"/>
                <a:gd name="connsiteX70" fmla="*/ 205475 w 1656184"/>
                <a:gd name="connsiteY70" fmla="*/ 1371218 h 1909514"/>
                <a:gd name="connsiteX71" fmla="*/ 203787 w 1656184"/>
                <a:gd name="connsiteY71" fmla="*/ 1389245 h 1909514"/>
                <a:gd name="connsiteX72" fmla="*/ 199283 w 1656184"/>
                <a:gd name="connsiteY72" fmla="*/ 1407854 h 1909514"/>
                <a:gd name="connsiteX73" fmla="*/ 195343 w 1656184"/>
                <a:gd name="connsiteY73" fmla="*/ 1425881 h 1909514"/>
                <a:gd name="connsiteX74" fmla="*/ 192528 w 1656184"/>
                <a:gd name="connsiteY74" fmla="*/ 1442163 h 1909514"/>
                <a:gd name="connsiteX75" fmla="*/ 190276 w 1656184"/>
                <a:gd name="connsiteY75" fmla="*/ 1465424 h 1909514"/>
                <a:gd name="connsiteX76" fmla="*/ 192528 w 1656184"/>
                <a:gd name="connsiteY76" fmla="*/ 1486358 h 1909514"/>
                <a:gd name="connsiteX77" fmla="*/ 198719 w 1656184"/>
                <a:gd name="connsiteY77" fmla="*/ 1505548 h 1909514"/>
                <a:gd name="connsiteX78" fmla="*/ 206601 w 1656184"/>
                <a:gd name="connsiteY78" fmla="*/ 1522413 h 1909514"/>
                <a:gd name="connsiteX79" fmla="*/ 217860 w 1656184"/>
                <a:gd name="connsiteY79" fmla="*/ 1535787 h 1909514"/>
                <a:gd name="connsiteX80" fmla="*/ 232497 w 1656184"/>
                <a:gd name="connsiteY80" fmla="*/ 1548581 h 1909514"/>
                <a:gd name="connsiteX81" fmla="*/ 246570 w 1656184"/>
                <a:gd name="connsiteY81" fmla="*/ 1559048 h 1909514"/>
                <a:gd name="connsiteX82" fmla="*/ 262896 w 1656184"/>
                <a:gd name="connsiteY82" fmla="*/ 1567771 h 1909514"/>
                <a:gd name="connsiteX83" fmla="*/ 279221 w 1656184"/>
                <a:gd name="connsiteY83" fmla="*/ 1575331 h 1909514"/>
                <a:gd name="connsiteX84" fmla="*/ 295546 w 1656184"/>
                <a:gd name="connsiteY84" fmla="*/ 1579401 h 1909514"/>
                <a:gd name="connsiteX85" fmla="*/ 325383 w 1656184"/>
                <a:gd name="connsiteY85" fmla="*/ 1584635 h 1909514"/>
                <a:gd name="connsiteX86" fmla="*/ 356908 w 1656184"/>
                <a:gd name="connsiteY86" fmla="*/ 1586961 h 1909514"/>
                <a:gd name="connsiteX87" fmla="*/ 390121 w 1656184"/>
                <a:gd name="connsiteY87" fmla="*/ 1585798 h 1909514"/>
                <a:gd name="connsiteX88" fmla="*/ 422772 w 1656184"/>
                <a:gd name="connsiteY88" fmla="*/ 1582309 h 1909514"/>
                <a:gd name="connsiteX89" fmla="*/ 455423 w 1656184"/>
                <a:gd name="connsiteY89" fmla="*/ 1578238 h 1909514"/>
                <a:gd name="connsiteX90" fmla="*/ 486385 w 1656184"/>
                <a:gd name="connsiteY90" fmla="*/ 1571841 h 1909514"/>
                <a:gd name="connsiteX91" fmla="*/ 513969 w 1656184"/>
                <a:gd name="connsiteY91" fmla="*/ 1564281 h 1909514"/>
                <a:gd name="connsiteX92" fmla="*/ 529900 w 1656184"/>
                <a:gd name="connsiteY92" fmla="*/ 1558923 h 1909514"/>
                <a:gd name="connsiteX93" fmla="*/ 627355 w 1656184"/>
                <a:gd name="connsiteY93" fmla="*/ 1909514 h 1909514"/>
                <a:gd name="connsiteX94" fmla="*/ 699234 w 1656184"/>
                <a:gd name="connsiteY94" fmla="*/ 1702328 h 1909514"/>
                <a:gd name="connsiteX95" fmla="*/ 697686 w 1656184"/>
                <a:gd name="connsiteY95" fmla="*/ 1708838 h 1909514"/>
                <a:gd name="connsiteX96" fmla="*/ 1413007 w 1656184"/>
                <a:gd name="connsiteY96" fmla="*/ 1487444 h 1909514"/>
                <a:gd name="connsiteX97" fmla="*/ 1412429 w 1656184"/>
                <a:gd name="connsiteY97" fmla="*/ 1485195 h 1909514"/>
                <a:gd name="connsiteX98" fmla="*/ 1405111 w 1656184"/>
                <a:gd name="connsiteY98" fmla="*/ 1455538 h 1909514"/>
                <a:gd name="connsiteX99" fmla="*/ 1398918 w 1656184"/>
                <a:gd name="connsiteY99" fmla="*/ 1425881 h 1909514"/>
                <a:gd name="connsiteX100" fmla="*/ 1394978 w 1656184"/>
                <a:gd name="connsiteY100" fmla="*/ 1398549 h 1909514"/>
                <a:gd name="connsiteX101" fmla="*/ 1392163 w 1656184"/>
                <a:gd name="connsiteY101" fmla="*/ 1372381 h 1909514"/>
                <a:gd name="connsiteX102" fmla="*/ 1391037 w 1656184"/>
                <a:gd name="connsiteY102" fmla="*/ 1350865 h 1909514"/>
                <a:gd name="connsiteX103" fmla="*/ 1392163 w 1656184"/>
                <a:gd name="connsiteY103" fmla="*/ 1332837 h 1909514"/>
                <a:gd name="connsiteX104" fmla="*/ 1401171 w 1656184"/>
                <a:gd name="connsiteY104" fmla="*/ 1295039 h 1909514"/>
                <a:gd name="connsiteX105" fmla="*/ 1412429 w 1656184"/>
                <a:gd name="connsiteY105" fmla="*/ 1260148 h 1909514"/>
                <a:gd name="connsiteX106" fmla="*/ 1426503 w 1656184"/>
                <a:gd name="connsiteY106" fmla="*/ 1227001 h 1909514"/>
                <a:gd name="connsiteX107" fmla="*/ 1443954 w 1656184"/>
                <a:gd name="connsiteY107" fmla="*/ 1197926 h 1909514"/>
                <a:gd name="connsiteX108" fmla="*/ 1469849 w 1656184"/>
                <a:gd name="connsiteY108" fmla="*/ 1161872 h 1909514"/>
                <a:gd name="connsiteX109" fmla="*/ 1496308 w 1656184"/>
                <a:gd name="connsiteY109" fmla="*/ 1125818 h 1909514"/>
                <a:gd name="connsiteX110" fmla="*/ 1522767 w 1656184"/>
                <a:gd name="connsiteY110" fmla="*/ 1090926 h 1909514"/>
                <a:gd name="connsiteX111" fmla="*/ 1549788 w 1656184"/>
                <a:gd name="connsiteY111" fmla="*/ 1053710 h 1909514"/>
                <a:gd name="connsiteX112" fmla="*/ 1573995 w 1656184"/>
                <a:gd name="connsiteY112" fmla="*/ 1015911 h 1909514"/>
                <a:gd name="connsiteX113" fmla="*/ 1597637 w 1656184"/>
                <a:gd name="connsiteY113" fmla="*/ 976949 h 1909514"/>
                <a:gd name="connsiteX114" fmla="*/ 1617341 w 1656184"/>
                <a:gd name="connsiteY114" fmla="*/ 934499 h 1909514"/>
                <a:gd name="connsiteX115" fmla="*/ 1633666 w 1656184"/>
                <a:gd name="connsiteY115" fmla="*/ 889140 h 1909514"/>
                <a:gd name="connsiteX116" fmla="*/ 1646051 w 1656184"/>
                <a:gd name="connsiteY116" fmla="*/ 836222 h 1909514"/>
                <a:gd name="connsiteX117" fmla="*/ 1652807 w 1656184"/>
                <a:gd name="connsiteY117" fmla="*/ 782141 h 1909514"/>
                <a:gd name="connsiteX118" fmla="*/ 1656184 w 1656184"/>
                <a:gd name="connsiteY118" fmla="*/ 726897 h 1909514"/>
                <a:gd name="connsiteX119" fmla="*/ 1655059 w 1656184"/>
                <a:gd name="connsiteY119" fmla="*/ 671072 h 1909514"/>
                <a:gd name="connsiteX120" fmla="*/ 1651118 w 1656184"/>
                <a:gd name="connsiteY120" fmla="*/ 616409 h 1909514"/>
                <a:gd name="connsiteX121" fmla="*/ 1642674 w 1656184"/>
                <a:gd name="connsiteY121" fmla="*/ 563490 h 1909514"/>
                <a:gd name="connsiteX122" fmla="*/ 1631415 w 1656184"/>
                <a:gd name="connsiteY122" fmla="*/ 511736 h 1909514"/>
                <a:gd name="connsiteX123" fmla="*/ 1617341 w 1656184"/>
                <a:gd name="connsiteY123" fmla="*/ 464051 h 1909514"/>
                <a:gd name="connsiteX124" fmla="*/ 1601579 w 1656184"/>
                <a:gd name="connsiteY124" fmla="*/ 420438 h 1909514"/>
                <a:gd name="connsiteX125" fmla="*/ 1583565 w 1656184"/>
                <a:gd name="connsiteY125" fmla="*/ 381475 h 1909514"/>
                <a:gd name="connsiteX126" fmla="*/ 1556543 w 1656184"/>
                <a:gd name="connsiteY126" fmla="*/ 334954 h 1909514"/>
                <a:gd name="connsiteX127" fmla="*/ 1527270 w 1656184"/>
                <a:gd name="connsiteY127" fmla="*/ 290759 h 1909514"/>
                <a:gd name="connsiteX128" fmla="*/ 1494056 w 1656184"/>
                <a:gd name="connsiteY128" fmla="*/ 249471 h 1909514"/>
                <a:gd name="connsiteX129" fmla="*/ 1458590 w 1656184"/>
                <a:gd name="connsiteY129" fmla="*/ 209928 h 1909514"/>
                <a:gd name="connsiteX130" fmla="*/ 1419747 w 1656184"/>
                <a:gd name="connsiteY130" fmla="*/ 174455 h 1909514"/>
                <a:gd name="connsiteX131" fmla="*/ 1376400 w 1656184"/>
                <a:gd name="connsiteY131" fmla="*/ 141309 h 1909514"/>
                <a:gd name="connsiteX132" fmla="*/ 1331365 w 1656184"/>
                <a:gd name="connsiteY132" fmla="*/ 111652 h 1909514"/>
                <a:gd name="connsiteX133" fmla="*/ 1283515 w 1656184"/>
                <a:gd name="connsiteY133" fmla="*/ 85483 h 1909514"/>
                <a:gd name="connsiteX134" fmla="*/ 1231161 w 1656184"/>
                <a:gd name="connsiteY134" fmla="*/ 63386 h 1909514"/>
                <a:gd name="connsiteX135" fmla="*/ 1177119 w 1656184"/>
                <a:gd name="connsiteY135" fmla="*/ 43033 h 1909514"/>
                <a:gd name="connsiteX136" fmla="*/ 1118572 w 1656184"/>
                <a:gd name="connsiteY136" fmla="*/ 27332 h 1909514"/>
                <a:gd name="connsiteX137" fmla="*/ 1057210 w 1656184"/>
                <a:gd name="connsiteY137" fmla="*/ 14538 h 1909514"/>
                <a:gd name="connsiteX138" fmla="*/ 993036 w 1656184"/>
                <a:gd name="connsiteY138" fmla="*/ 5815 h 1909514"/>
                <a:gd name="connsiteX139" fmla="*/ 925482 w 1656184"/>
                <a:gd name="connsiteY139" fmla="*/ 582 h 1909514"/>
                <a:gd name="connsiteX140" fmla="*/ 853425 w 1656184"/>
                <a:gd name="connsiteY140" fmla="*/ 0 h 1909514"/>
                <a:gd name="connsiteX0" fmla="*/ 853425 w 1656184"/>
                <a:gd name="connsiteY0" fmla="*/ 0 h 1909514"/>
                <a:gd name="connsiteX1" fmla="*/ 789249 w 1656184"/>
                <a:gd name="connsiteY1" fmla="*/ 5234 h 1909514"/>
                <a:gd name="connsiteX2" fmla="*/ 628247 w 1656184"/>
                <a:gd name="connsiteY2" fmla="*/ 41869 h 1909514"/>
                <a:gd name="connsiteX3" fmla="*/ 580396 w 1656184"/>
                <a:gd name="connsiteY3" fmla="*/ 59896 h 1909514"/>
                <a:gd name="connsiteX4" fmla="*/ 533110 w 1656184"/>
                <a:gd name="connsiteY4" fmla="*/ 80250 h 1909514"/>
                <a:gd name="connsiteX5" fmla="*/ 486948 w 1656184"/>
                <a:gd name="connsiteY5" fmla="*/ 104673 h 1909514"/>
                <a:gd name="connsiteX6" fmla="*/ 444164 w 1656184"/>
                <a:gd name="connsiteY6" fmla="*/ 132005 h 1909514"/>
                <a:gd name="connsiteX7" fmla="*/ 403069 w 1656184"/>
                <a:gd name="connsiteY7" fmla="*/ 162825 h 1909514"/>
                <a:gd name="connsiteX8" fmla="*/ 365352 w 1656184"/>
                <a:gd name="connsiteY8" fmla="*/ 196553 h 1909514"/>
                <a:gd name="connsiteX9" fmla="*/ 330449 w 1656184"/>
                <a:gd name="connsiteY9" fmla="*/ 233188 h 1909514"/>
                <a:gd name="connsiteX10" fmla="*/ 298924 w 1656184"/>
                <a:gd name="connsiteY10" fmla="*/ 273313 h 1909514"/>
                <a:gd name="connsiteX11" fmla="*/ 271340 w 1656184"/>
                <a:gd name="connsiteY11" fmla="*/ 315764 h 1909514"/>
                <a:gd name="connsiteX12" fmla="*/ 247696 w 1656184"/>
                <a:gd name="connsiteY12" fmla="*/ 361123 h 1909514"/>
                <a:gd name="connsiteX13" fmla="*/ 227993 w 1656184"/>
                <a:gd name="connsiteY13" fmla="*/ 409970 h 1909514"/>
                <a:gd name="connsiteX14" fmla="*/ 196468 w 1656184"/>
                <a:gd name="connsiteY14" fmla="*/ 544301 h 1909514"/>
                <a:gd name="connsiteX15" fmla="*/ 193653 w 1656184"/>
                <a:gd name="connsiteY15" fmla="*/ 576865 h 1909514"/>
                <a:gd name="connsiteX16" fmla="*/ 192528 w 1656184"/>
                <a:gd name="connsiteY16" fmla="*/ 607686 h 1909514"/>
                <a:gd name="connsiteX17" fmla="*/ 193653 w 1656184"/>
                <a:gd name="connsiteY17" fmla="*/ 636180 h 1909514"/>
                <a:gd name="connsiteX18" fmla="*/ 194216 w 1656184"/>
                <a:gd name="connsiteY18" fmla="*/ 664674 h 1909514"/>
                <a:gd name="connsiteX19" fmla="*/ 194216 w 1656184"/>
                <a:gd name="connsiteY19" fmla="*/ 691424 h 1909514"/>
                <a:gd name="connsiteX20" fmla="*/ 191402 w 1656184"/>
                <a:gd name="connsiteY20" fmla="*/ 716430 h 1909514"/>
                <a:gd name="connsiteX21" fmla="*/ 182958 w 1656184"/>
                <a:gd name="connsiteY21" fmla="*/ 742016 h 1909514"/>
                <a:gd name="connsiteX22" fmla="*/ 167758 w 1656184"/>
                <a:gd name="connsiteY22" fmla="*/ 772837 h 1909514"/>
                <a:gd name="connsiteX23" fmla="*/ 149181 w 1656184"/>
                <a:gd name="connsiteY23" fmla="*/ 801331 h 1909514"/>
                <a:gd name="connsiteX24" fmla="*/ 128915 w 1656184"/>
                <a:gd name="connsiteY24" fmla="*/ 826336 h 1909514"/>
                <a:gd name="connsiteX25" fmla="*/ 107523 w 1656184"/>
                <a:gd name="connsiteY25" fmla="*/ 851923 h 1909514"/>
                <a:gd name="connsiteX26" fmla="*/ 85005 w 1656184"/>
                <a:gd name="connsiteY26" fmla="*/ 875184 h 1909514"/>
                <a:gd name="connsiteX27" fmla="*/ 62487 w 1656184"/>
                <a:gd name="connsiteY27" fmla="*/ 898445 h 1909514"/>
                <a:gd name="connsiteX28" fmla="*/ 41095 w 1656184"/>
                <a:gd name="connsiteY28" fmla="*/ 924031 h 1909514"/>
                <a:gd name="connsiteX29" fmla="*/ 33777 w 1656184"/>
                <a:gd name="connsiteY29" fmla="*/ 931009 h 1909514"/>
                <a:gd name="connsiteX30" fmla="*/ 24769 w 1656184"/>
                <a:gd name="connsiteY30" fmla="*/ 939732 h 1909514"/>
                <a:gd name="connsiteX31" fmla="*/ 15200 w 1656184"/>
                <a:gd name="connsiteY31" fmla="*/ 950199 h 1909514"/>
                <a:gd name="connsiteX32" fmla="*/ 7319 w 1656184"/>
                <a:gd name="connsiteY32" fmla="*/ 960666 h 1909514"/>
                <a:gd name="connsiteX33" fmla="*/ 2252 w 1656184"/>
                <a:gd name="connsiteY33" fmla="*/ 973460 h 1909514"/>
                <a:gd name="connsiteX34" fmla="*/ 0 w 1656184"/>
                <a:gd name="connsiteY34" fmla="*/ 987416 h 1909514"/>
                <a:gd name="connsiteX35" fmla="*/ 2815 w 1656184"/>
                <a:gd name="connsiteY35" fmla="*/ 1001955 h 1909514"/>
                <a:gd name="connsiteX36" fmla="*/ 10133 w 1656184"/>
                <a:gd name="connsiteY36" fmla="*/ 1015911 h 1909514"/>
                <a:gd name="connsiteX37" fmla="*/ 22518 w 1656184"/>
                <a:gd name="connsiteY37" fmla="*/ 1027541 h 1909514"/>
                <a:gd name="connsiteX38" fmla="*/ 36592 w 1656184"/>
                <a:gd name="connsiteY38" fmla="*/ 1035682 h 1909514"/>
                <a:gd name="connsiteX39" fmla="*/ 54043 w 1656184"/>
                <a:gd name="connsiteY39" fmla="*/ 1043243 h 1909514"/>
                <a:gd name="connsiteX40" fmla="*/ 72621 w 1656184"/>
                <a:gd name="connsiteY40" fmla="*/ 1049639 h 1909514"/>
                <a:gd name="connsiteX41" fmla="*/ 91197 w 1656184"/>
                <a:gd name="connsiteY41" fmla="*/ 1056035 h 1909514"/>
                <a:gd name="connsiteX42" fmla="*/ 109212 w 1656184"/>
                <a:gd name="connsiteY42" fmla="*/ 1062432 h 1909514"/>
                <a:gd name="connsiteX43" fmla="*/ 126663 w 1656184"/>
                <a:gd name="connsiteY43" fmla="*/ 1069992 h 1909514"/>
                <a:gd name="connsiteX44" fmla="*/ 142425 w 1656184"/>
                <a:gd name="connsiteY44" fmla="*/ 1078133 h 1909514"/>
                <a:gd name="connsiteX45" fmla="*/ 153685 w 1656184"/>
                <a:gd name="connsiteY45" fmla="*/ 1088601 h 1909514"/>
                <a:gd name="connsiteX46" fmla="*/ 150306 w 1656184"/>
                <a:gd name="connsiteY46" fmla="*/ 1102557 h 1909514"/>
                <a:gd name="connsiteX47" fmla="*/ 144114 w 1656184"/>
                <a:gd name="connsiteY47" fmla="*/ 1115351 h 1909514"/>
                <a:gd name="connsiteX48" fmla="*/ 137921 w 1656184"/>
                <a:gd name="connsiteY48" fmla="*/ 1128725 h 1909514"/>
                <a:gd name="connsiteX49" fmla="*/ 131166 w 1656184"/>
                <a:gd name="connsiteY49" fmla="*/ 1141518 h 1909514"/>
                <a:gd name="connsiteX50" fmla="*/ 124974 w 1656184"/>
                <a:gd name="connsiteY50" fmla="*/ 1154312 h 1909514"/>
                <a:gd name="connsiteX51" fmla="*/ 120471 w 1656184"/>
                <a:gd name="connsiteY51" fmla="*/ 1167105 h 1909514"/>
                <a:gd name="connsiteX52" fmla="*/ 118781 w 1656184"/>
                <a:gd name="connsiteY52" fmla="*/ 1178735 h 1909514"/>
                <a:gd name="connsiteX53" fmla="*/ 119907 w 1656184"/>
                <a:gd name="connsiteY53" fmla="*/ 1191529 h 1909514"/>
                <a:gd name="connsiteX54" fmla="*/ 126100 w 1656184"/>
                <a:gd name="connsiteY54" fmla="*/ 1203159 h 1909514"/>
                <a:gd name="connsiteX55" fmla="*/ 137359 w 1656184"/>
                <a:gd name="connsiteY55" fmla="*/ 1214790 h 1909514"/>
                <a:gd name="connsiteX56" fmla="*/ 153685 w 1656184"/>
                <a:gd name="connsiteY56" fmla="*/ 1226420 h 1909514"/>
                <a:gd name="connsiteX57" fmla="*/ 150306 w 1656184"/>
                <a:gd name="connsiteY57" fmla="*/ 1235725 h 1909514"/>
                <a:gd name="connsiteX58" fmla="*/ 145240 w 1656184"/>
                <a:gd name="connsiteY58" fmla="*/ 1245029 h 1909514"/>
                <a:gd name="connsiteX59" fmla="*/ 141300 w 1656184"/>
                <a:gd name="connsiteY59" fmla="*/ 1256077 h 1909514"/>
                <a:gd name="connsiteX60" fmla="*/ 140174 w 1656184"/>
                <a:gd name="connsiteY60" fmla="*/ 1267708 h 1909514"/>
                <a:gd name="connsiteX61" fmla="*/ 142425 w 1656184"/>
                <a:gd name="connsiteY61" fmla="*/ 1279339 h 1909514"/>
                <a:gd name="connsiteX62" fmla="*/ 148618 w 1656184"/>
                <a:gd name="connsiteY62" fmla="*/ 1289806 h 1909514"/>
                <a:gd name="connsiteX63" fmla="*/ 156499 w 1656184"/>
                <a:gd name="connsiteY63" fmla="*/ 1297947 h 1909514"/>
                <a:gd name="connsiteX64" fmla="*/ 166632 w 1656184"/>
                <a:gd name="connsiteY64" fmla="*/ 1305506 h 1909514"/>
                <a:gd name="connsiteX65" fmla="*/ 176765 w 1656184"/>
                <a:gd name="connsiteY65" fmla="*/ 1310740 h 1909514"/>
                <a:gd name="connsiteX66" fmla="*/ 186335 w 1656184"/>
                <a:gd name="connsiteY66" fmla="*/ 1317137 h 1909514"/>
                <a:gd name="connsiteX67" fmla="*/ 195343 w 1656184"/>
                <a:gd name="connsiteY67" fmla="*/ 1325860 h 1909514"/>
                <a:gd name="connsiteX68" fmla="*/ 200408 w 1656184"/>
                <a:gd name="connsiteY68" fmla="*/ 1335164 h 1909514"/>
                <a:gd name="connsiteX69" fmla="*/ 205475 w 1656184"/>
                <a:gd name="connsiteY69" fmla="*/ 1352028 h 1909514"/>
                <a:gd name="connsiteX70" fmla="*/ 205475 w 1656184"/>
                <a:gd name="connsiteY70" fmla="*/ 1371218 h 1909514"/>
                <a:gd name="connsiteX71" fmla="*/ 203787 w 1656184"/>
                <a:gd name="connsiteY71" fmla="*/ 1389245 h 1909514"/>
                <a:gd name="connsiteX72" fmla="*/ 199283 w 1656184"/>
                <a:gd name="connsiteY72" fmla="*/ 1407854 h 1909514"/>
                <a:gd name="connsiteX73" fmla="*/ 195343 w 1656184"/>
                <a:gd name="connsiteY73" fmla="*/ 1425881 h 1909514"/>
                <a:gd name="connsiteX74" fmla="*/ 192528 w 1656184"/>
                <a:gd name="connsiteY74" fmla="*/ 1442163 h 1909514"/>
                <a:gd name="connsiteX75" fmla="*/ 190276 w 1656184"/>
                <a:gd name="connsiteY75" fmla="*/ 1465424 h 1909514"/>
                <a:gd name="connsiteX76" fmla="*/ 192528 w 1656184"/>
                <a:gd name="connsiteY76" fmla="*/ 1486358 h 1909514"/>
                <a:gd name="connsiteX77" fmla="*/ 198719 w 1656184"/>
                <a:gd name="connsiteY77" fmla="*/ 1505548 h 1909514"/>
                <a:gd name="connsiteX78" fmla="*/ 206601 w 1656184"/>
                <a:gd name="connsiteY78" fmla="*/ 1522413 h 1909514"/>
                <a:gd name="connsiteX79" fmla="*/ 217860 w 1656184"/>
                <a:gd name="connsiteY79" fmla="*/ 1535787 h 1909514"/>
                <a:gd name="connsiteX80" fmla="*/ 232497 w 1656184"/>
                <a:gd name="connsiteY80" fmla="*/ 1548581 h 1909514"/>
                <a:gd name="connsiteX81" fmla="*/ 246570 w 1656184"/>
                <a:gd name="connsiteY81" fmla="*/ 1559048 h 1909514"/>
                <a:gd name="connsiteX82" fmla="*/ 262896 w 1656184"/>
                <a:gd name="connsiteY82" fmla="*/ 1567771 h 1909514"/>
                <a:gd name="connsiteX83" fmla="*/ 279221 w 1656184"/>
                <a:gd name="connsiteY83" fmla="*/ 1575331 h 1909514"/>
                <a:gd name="connsiteX84" fmla="*/ 295546 w 1656184"/>
                <a:gd name="connsiteY84" fmla="*/ 1579401 h 1909514"/>
                <a:gd name="connsiteX85" fmla="*/ 325383 w 1656184"/>
                <a:gd name="connsiteY85" fmla="*/ 1584635 h 1909514"/>
                <a:gd name="connsiteX86" fmla="*/ 356908 w 1656184"/>
                <a:gd name="connsiteY86" fmla="*/ 1586961 h 1909514"/>
                <a:gd name="connsiteX87" fmla="*/ 390121 w 1656184"/>
                <a:gd name="connsiteY87" fmla="*/ 1585798 h 1909514"/>
                <a:gd name="connsiteX88" fmla="*/ 422772 w 1656184"/>
                <a:gd name="connsiteY88" fmla="*/ 1582309 h 1909514"/>
                <a:gd name="connsiteX89" fmla="*/ 455423 w 1656184"/>
                <a:gd name="connsiteY89" fmla="*/ 1578238 h 1909514"/>
                <a:gd name="connsiteX90" fmla="*/ 486385 w 1656184"/>
                <a:gd name="connsiteY90" fmla="*/ 1571841 h 1909514"/>
                <a:gd name="connsiteX91" fmla="*/ 513969 w 1656184"/>
                <a:gd name="connsiteY91" fmla="*/ 1564281 h 1909514"/>
                <a:gd name="connsiteX92" fmla="*/ 529900 w 1656184"/>
                <a:gd name="connsiteY92" fmla="*/ 1558923 h 1909514"/>
                <a:gd name="connsiteX93" fmla="*/ 627355 w 1656184"/>
                <a:gd name="connsiteY93" fmla="*/ 1909514 h 1909514"/>
                <a:gd name="connsiteX94" fmla="*/ 699234 w 1656184"/>
                <a:gd name="connsiteY94" fmla="*/ 1702328 h 1909514"/>
                <a:gd name="connsiteX95" fmla="*/ 1413007 w 1656184"/>
                <a:gd name="connsiteY95" fmla="*/ 1487444 h 1909514"/>
                <a:gd name="connsiteX96" fmla="*/ 1412429 w 1656184"/>
                <a:gd name="connsiteY96" fmla="*/ 1485195 h 1909514"/>
                <a:gd name="connsiteX97" fmla="*/ 1405111 w 1656184"/>
                <a:gd name="connsiteY97" fmla="*/ 1455538 h 1909514"/>
                <a:gd name="connsiteX98" fmla="*/ 1398918 w 1656184"/>
                <a:gd name="connsiteY98" fmla="*/ 1425881 h 1909514"/>
                <a:gd name="connsiteX99" fmla="*/ 1394978 w 1656184"/>
                <a:gd name="connsiteY99" fmla="*/ 1398549 h 1909514"/>
                <a:gd name="connsiteX100" fmla="*/ 1392163 w 1656184"/>
                <a:gd name="connsiteY100" fmla="*/ 1372381 h 1909514"/>
                <a:gd name="connsiteX101" fmla="*/ 1391037 w 1656184"/>
                <a:gd name="connsiteY101" fmla="*/ 1350865 h 1909514"/>
                <a:gd name="connsiteX102" fmla="*/ 1392163 w 1656184"/>
                <a:gd name="connsiteY102" fmla="*/ 1332837 h 1909514"/>
                <a:gd name="connsiteX103" fmla="*/ 1401171 w 1656184"/>
                <a:gd name="connsiteY103" fmla="*/ 1295039 h 1909514"/>
                <a:gd name="connsiteX104" fmla="*/ 1412429 w 1656184"/>
                <a:gd name="connsiteY104" fmla="*/ 1260148 h 1909514"/>
                <a:gd name="connsiteX105" fmla="*/ 1426503 w 1656184"/>
                <a:gd name="connsiteY105" fmla="*/ 1227001 h 1909514"/>
                <a:gd name="connsiteX106" fmla="*/ 1443954 w 1656184"/>
                <a:gd name="connsiteY106" fmla="*/ 1197926 h 1909514"/>
                <a:gd name="connsiteX107" fmla="*/ 1469849 w 1656184"/>
                <a:gd name="connsiteY107" fmla="*/ 1161872 h 1909514"/>
                <a:gd name="connsiteX108" fmla="*/ 1496308 w 1656184"/>
                <a:gd name="connsiteY108" fmla="*/ 1125818 h 1909514"/>
                <a:gd name="connsiteX109" fmla="*/ 1522767 w 1656184"/>
                <a:gd name="connsiteY109" fmla="*/ 1090926 h 1909514"/>
                <a:gd name="connsiteX110" fmla="*/ 1549788 w 1656184"/>
                <a:gd name="connsiteY110" fmla="*/ 1053710 h 1909514"/>
                <a:gd name="connsiteX111" fmla="*/ 1573995 w 1656184"/>
                <a:gd name="connsiteY111" fmla="*/ 1015911 h 1909514"/>
                <a:gd name="connsiteX112" fmla="*/ 1597637 w 1656184"/>
                <a:gd name="connsiteY112" fmla="*/ 976949 h 1909514"/>
                <a:gd name="connsiteX113" fmla="*/ 1617341 w 1656184"/>
                <a:gd name="connsiteY113" fmla="*/ 934499 h 1909514"/>
                <a:gd name="connsiteX114" fmla="*/ 1633666 w 1656184"/>
                <a:gd name="connsiteY114" fmla="*/ 889140 h 1909514"/>
                <a:gd name="connsiteX115" fmla="*/ 1646051 w 1656184"/>
                <a:gd name="connsiteY115" fmla="*/ 836222 h 1909514"/>
                <a:gd name="connsiteX116" fmla="*/ 1652807 w 1656184"/>
                <a:gd name="connsiteY116" fmla="*/ 782141 h 1909514"/>
                <a:gd name="connsiteX117" fmla="*/ 1656184 w 1656184"/>
                <a:gd name="connsiteY117" fmla="*/ 726897 h 1909514"/>
                <a:gd name="connsiteX118" fmla="*/ 1655059 w 1656184"/>
                <a:gd name="connsiteY118" fmla="*/ 671072 h 1909514"/>
                <a:gd name="connsiteX119" fmla="*/ 1651118 w 1656184"/>
                <a:gd name="connsiteY119" fmla="*/ 616409 h 1909514"/>
                <a:gd name="connsiteX120" fmla="*/ 1642674 w 1656184"/>
                <a:gd name="connsiteY120" fmla="*/ 563490 h 1909514"/>
                <a:gd name="connsiteX121" fmla="*/ 1631415 w 1656184"/>
                <a:gd name="connsiteY121" fmla="*/ 511736 h 1909514"/>
                <a:gd name="connsiteX122" fmla="*/ 1617341 w 1656184"/>
                <a:gd name="connsiteY122" fmla="*/ 464051 h 1909514"/>
                <a:gd name="connsiteX123" fmla="*/ 1601579 w 1656184"/>
                <a:gd name="connsiteY123" fmla="*/ 420438 h 1909514"/>
                <a:gd name="connsiteX124" fmla="*/ 1583565 w 1656184"/>
                <a:gd name="connsiteY124" fmla="*/ 381475 h 1909514"/>
                <a:gd name="connsiteX125" fmla="*/ 1556543 w 1656184"/>
                <a:gd name="connsiteY125" fmla="*/ 334954 h 1909514"/>
                <a:gd name="connsiteX126" fmla="*/ 1527270 w 1656184"/>
                <a:gd name="connsiteY126" fmla="*/ 290759 h 1909514"/>
                <a:gd name="connsiteX127" fmla="*/ 1494056 w 1656184"/>
                <a:gd name="connsiteY127" fmla="*/ 249471 h 1909514"/>
                <a:gd name="connsiteX128" fmla="*/ 1458590 w 1656184"/>
                <a:gd name="connsiteY128" fmla="*/ 209928 h 1909514"/>
                <a:gd name="connsiteX129" fmla="*/ 1419747 w 1656184"/>
                <a:gd name="connsiteY129" fmla="*/ 174455 h 1909514"/>
                <a:gd name="connsiteX130" fmla="*/ 1376400 w 1656184"/>
                <a:gd name="connsiteY130" fmla="*/ 141309 h 1909514"/>
                <a:gd name="connsiteX131" fmla="*/ 1331365 w 1656184"/>
                <a:gd name="connsiteY131" fmla="*/ 111652 h 1909514"/>
                <a:gd name="connsiteX132" fmla="*/ 1283515 w 1656184"/>
                <a:gd name="connsiteY132" fmla="*/ 85483 h 1909514"/>
                <a:gd name="connsiteX133" fmla="*/ 1231161 w 1656184"/>
                <a:gd name="connsiteY133" fmla="*/ 63386 h 1909514"/>
                <a:gd name="connsiteX134" fmla="*/ 1177119 w 1656184"/>
                <a:gd name="connsiteY134" fmla="*/ 43033 h 1909514"/>
                <a:gd name="connsiteX135" fmla="*/ 1118572 w 1656184"/>
                <a:gd name="connsiteY135" fmla="*/ 27332 h 1909514"/>
                <a:gd name="connsiteX136" fmla="*/ 1057210 w 1656184"/>
                <a:gd name="connsiteY136" fmla="*/ 14538 h 1909514"/>
                <a:gd name="connsiteX137" fmla="*/ 993036 w 1656184"/>
                <a:gd name="connsiteY137" fmla="*/ 5815 h 1909514"/>
                <a:gd name="connsiteX138" fmla="*/ 925482 w 1656184"/>
                <a:gd name="connsiteY138" fmla="*/ 582 h 1909514"/>
                <a:gd name="connsiteX139" fmla="*/ 853425 w 1656184"/>
                <a:gd name="connsiteY139" fmla="*/ 0 h 1909514"/>
                <a:gd name="connsiteX0" fmla="*/ 853425 w 1656184"/>
                <a:gd name="connsiteY0" fmla="*/ 0 h 1909514"/>
                <a:gd name="connsiteX1" fmla="*/ 789249 w 1656184"/>
                <a:gd name="connsiteY1" fmla="*/ 5234 h 1909514"/>
                <a:gd name="connsiteX2" fmla="*/ 628247 w 1656184"/>
                <a:gd name="connsiteY2" fmla="*/ 41869 h 1909514"/>
                <a:gd name="connsiteX3" fmla="*/ 580396 w 1656184"/>
                <a:gd name="connsiteY3" fmla="*/ 59896 h 1909514"/>
                <a:gd name="connsiteX4" fmla="*/ 533110 w 1656184"/>
                <a:gd name="connsiteY4" fmla="*/ 80250 h 1909514"/>
                <a:gd name="connsiteX5" fmla="*/ 486948 w 1656184"/>
                <a:gd name="connsiteY5" fmla="*/ 104673 h 1909514"/>
                <a:gd name="connsiteX6" fmla="*/ 444164 w 1656184"/>
                <a:gd name="connsiteY6" fmla="*/ 132005 h 1909514"/>
                <a:gd name="connsiteX7" fmla="*/ 403069 w 1656184"/>
                <a:gd name="connsiteY7" fmla="*/ 162825 h 1909514"/>
                <a:gd name="connsiteX8" fmla="*/ 365352 w 1656184"/>
                <a:gd name="connsiteY8" fmla="*/ 196553 h 1909514"/>
                <a:gd name="connsiteX9" fmla="*/ 330449 w 1656184"/>
                <a:gd name="connsiteY9" fmla="*/ 233188 h 1909514"/>
                <a:gd name="connsiteX10" fmla="*/ 298924 w 1656184"/>
                <a:gd name="connsiteY10" fmla="*/ 273313 h 1909514"/>
                <a:gd name="connsiteX11" fmla="*/ 271340 w 1656184"/>
                <a:gd name="connsiteY11" fmla="*/ 315764 h 1909514"/>
                <a:gd name="connsiteX12" fmla="*/ 247696 w 1656184"/>
                <a:gd name="connsiteY12" fmla="*/ 361123 h 1909514"/>
                <a:gd name="connsiteX13" fmla="*/ 227993 w 1656184"/>
                <a:gd name="connsiteY13" fmla="*/ 409970 h 1909514"/>
                <a:gd name="connsiteX14" fmla="*/ 196468 w 1656184"/>
                <a:gd name="connsiteY14" fmla="*/ 544301 h 1909514"/>
                <a:gd name="connsiteX15" fmla="*/ 193653 w 1656184"/>
                <a:gd name="connsiteY15" fmla="*/ 576865 h 1909514"/>
                <a:gd name="connsiteX16" fmla="*/ 192528 w 1656184"/>
                <a:gd name="connsiteY16" fmla="*/ 607686 h 1909514"/>
                <a:gd name="connsiteX17" fmla="*/ 193653 w 1656184"/>
                <a:gd name="connsiteY17" fmla="*/ 636180 h 1909514"/>
                <a:gd name="connsiteX18" fmla="*/ 194216 w 1656184"/>
                <a:gd name="connsiteY18" fmla="*/ 664674 h 1909514"/>
                <a:gd name="connsiteX19" fmla="*/ 194216 w 1656184"/>
                <a:gd name="connsiteY19" fmla="*/ 691424 h 1909514"/>
                <a:gd name="connsiteX20" fmla="*/ 191402 w 1656184"/>
                <a:gd name="connsiteY20" fmla="*/ 716430 h 1909514"/>
                <a:gd name="connsiteX21" fmla="*/ 182958 w 1656184"/>
                <a:gd name="connsiteY21" fmla="*/ 742016 h 1909514"/>
                <a:gd name="connsiteX22" fmla="*/ 167758 w 1656184"/>
                <a:gd name="connsiteY22" fmla="*/ 772837 h 1909514"/>
                <a:gd name="connsiteX23" fmla="*/ 149181 w 1656184"/>
                <a:gd name="connsiteY23" fmla="*/ 801331 h 1909514"/>
                <a:gd name="connsiteX24" fmla="*/ 128915 w 1656184"/>
                <a:gd name="connsiteY24" fmla="*/ 826336 h 1909514"/>
                <a:gd name="connsiteX25" fmla="*/ 107523 w 1656184"/>
                <a:gd name="connsiteY25" fmla="*/ 851923 h 1909514"/>
                <a:gd name="connsiteX26" fmla="*/ 85005 w 1656184"/>
                <a:gd name="connsiteY26" fmla="*/ 875184 h 1909514"/>
                <a:gd name="connsiteX27" fmla="*/ 62487 w 1656184"/>
                <a:gd name="connsiteY27" fmla="*/ 898445 h 1909514"/>
                <a:gd name="connsiteX28" fmla="*/ 41095 w 1656184"/>
                <a:gd name="connsiteY28" fmla="*/ 924031 h 1909514"/>
                <a:gd name="connsiteX29" fmla="*/ 33777 w 1656184"/>
                <a:gd name="connsiteY29" fmla="*/ 931009 h 1909514"/>
                <a:gd name="connsiteX30" fmla="*/ 24769 w 1656184"/>
                <a:gd name="connsiteY30" fmla="*/ 939732 h 1909514"/>
                <a:gd name="connsiteX31" fmla="*/ 15200 w 1656184"/>
                <a:gd name="connsiteY31" fmla="*/ 950199 h 1909514"/>
                <a:gd name="connsiteX32" fmla="*/ 7319 w 1656184"/>
                <a:gd name="connsiteY32" fmla="*/ 960666 h 1909514"/>
                <a:gd name="connsiteX33" fmla="*/ 2252 w 1656184"/>
                <a:gd name="connsiteY33" fmla="*/ 973460 h 1909514"/>
                <a:gd name="connsiteX34" fmla="*/ 0 w 1656184"/>
                <a:gd name="connsiteY34" fmla="*/ 987416 h 1909514"/>
                <a:gd name="connsiteX35" fmla="*/ 2815 w 1656184"/>
                <a:gd name="connsiteY35" fmla="*/ 1001955 h 1909514"/>
                <a:gd name="connsiteX36" fmla="*/ 10133 w 1656184"/>
                <a:gd name="connsiteY36" fmla="*/ 1015911 h 1909514"/>
                <a:gd name="connsiteX37" fmla="*/ 22518 w 1656184"/>
                <a:gd name="connsiteY37" fmla="*/ 1027541 h 1909514"/>
                <a:gd name="connsiteX38" fmla="*/ 36592 w 1656184"/>
                <a:gd name="connsiteY38" fmla="*/ 1035682 h 1909514"/>
                <a:gd name="connsiteX39" fmla="*/ 54043 w 1656184"/>
                <a:gd name="connsiteY39" fmla="*/ 1043243 h 1909514"/>
                <a:gd name="connsiteX40" fmla="*/ 72621 w 1656184"/>
                <a:gd name="connsiteY40" fmla="*/ 1049639 h 1909514"/>
                <a:gd name="connsiteX41" fmla="*/ 91197 w 1656184"/>
                <a:gd name="connsiteY41" fmla="*/ 1056035 h 1909514"/>
                <a:gd name="connsiteX42" fmla="*/ 109212 w 1656184"/>
                <a:gd name="connsiteY42" fmla="*/ 1062432 h 1909514"/>
                <a:gd name="connsiteX43" fmla="*/ 126663 w 1656184"/>
                <a:gd name="connsiteY43" fmla="*/ 1069992 h 1909514"/>
                <a:gd name="connsiteX44" fmla="*/ 142425 w 1656184"/>
                <a:gd name="connsiteY44" fmla="*/ 1078133 h 1909514"/>
                <a:gd name="connsiteX45" fmla="*/ 153685 w 1656184"/>
                <a:gd name="connsiteY45" fmla="*/ 1088601 h 1909514"/>
                <a:gd name="connsiteX46" fmla="*/ 150306 w 1656184"/>
                <a:gd name="connsiteY46" fmla="*/ 1102557 h 1909514"/>
                <a:gd name="connsiteX47" fmla="*/ 144114 w 1656184"/>
                <a:gd name="connsiteY47" fmla="*/ 1115351 h 1909514"/>
                <a:gd name="connsiteX48" fmla="*/ 137921 w 1656184"/>
                <a:gd name="connsiteY48" fmla="*/ 1128725 h 1909514"/>
                <a:gd name="connsiteX49" fmla="*/ 131166 w 1656184"/>
                <a:gd name="connsiteY49" fmla="*/ 1141518 h 1909514"/>
                <a:gd name="connsiteX50" fmla="*/ 124974 w 1656184"/>
                <a:gd name="connsiteY50" fmla="*/ 1154312 h 1909514"/>
                <a:gd name="connsiteX51" fmla="*/ 120471 w 1656184"/>
                <a:gd name="connsiteY51" fmla="*/ 1167105 h 1909514"/>
                <a:gd name="connsiteX52" fmla="*/ 118781 w 1656184"/>
                <a:gd name="connsiteY52" fmla="*/ 1178735 h 1909514"/>
                <a:gd name="connsiteX53" fmla="*/ 119907 w 1656184"/>
                <a:gd name="connsiteY53" fmla="*/ 1191529 h 1909514"/>
                <a:gd name="connsiteX54" fmla="*/ 126100 w 1656184"/>
                <a:gd name="connsiteY54" fmla="*/ 1203159 h 1909514"/>
                <a:gd name="connsiteX55" fmla="*/ 137359 w 1656184"/>
                <a:gd name="connsiteY55" fmla="*/ 1214790 h 1909514"/>
                <a:gd name="connsiteX56" fmla="*/ 153685 w 1656184"/>
                <a:gd name="connsiteY56" fmla="*/ 1226420 h 1909514"/>
                <a:gd name="connsiteX57" fmla="*/ 150306 w 1656184"/>
                <a:gd name="connsiteY57" fmla="*/ 1235725 h 1909514"/>
                <a:gd name="connsiteX58" fmla="*/ 145240 w 1656184"/>
                <a:gd name="connsiteY58" fmla="*/ 1245029 h 1909514"/>
                <a:gd name="connsiteX59" fmla="*/ 141300 w 1656184"/>
                <a:gd name="connsiteY59" fmla="*/ 1256077 h 1909514"/>
                <a:gd name="connsiteX60" fmla="*/ 140174 w 1656184"/>
                <a:gd name="connsiteY60" fmla="*/ 1267708 h 1909514"/>
                <a:gd name="connsiteX61" fmla="*/ 142425 w 1656184"/>
                <a:gd name="connsiteY61" fmla="*/ 1279339 h 1909514"/>
                <a:gd name="connsiteX62" fmla="*/ 148618 w 1656184"/>
                <a:gd name="connsiteY62" fmla="*/ 1289806 h 1909514"/>
                <a:gd name="connsiteX63" fmla="*/ 156499 w 1656184"/>
                <a:gd name="connsiteY63" fmla="*/ 1297947 h 1909514"/>
                <a:gd name="connsiteX64" fmla="*/ 166632 w 1656184"/>
                <a:gd name="connsiteY64" fmla="*/ 1305506 h 1909514"/>
                <a:gd name="connsiteX65" fmla="*/ 176765 w 1656184"/>
                <a:gd name="connsiteY65" fmla="*/ 1310740 h 1909514"/>
                <a:gd name="connsiteX66" fmla="*/ 186335 w 1656184"/>
                <a:gd name="connsiteY66" fmla="*/ 1317137 h 1909514"/>
                <a:gd name="connsiteX67" fmla="*/ 195343 w 1656184"/>
                <a:gd name="connsiteY67" fmla="*/ 1325860 h 1909514"/>
                <a:gd name="connsiteX68" fmla="*/ 200408 w 1656184"/>
                <a:gd name="connsiteY68" fmla="*/ 1335164 h 1909514"/>
                <a:gd name="connsiteX69" fmla="*/ 205475 w 1656184"/>
                <a:gd name="connsiteY69" fmla="*/ 1352028 h 1909514"/>
                <a:gd name="connsiteX70" fmla="*/ 205475 w 1656184"/>
                <a:gd name="connsiteY70" fmla="*/ 1371218 h 1909514"/>
                <a:gd name="connsiteX71" fmla="*/ 203787 w 1656184"/>
                <a:gd name="connsiteY71" fmla="*/ 1389245 h 1909514"/>
                <a:gd name="connsiteX72" fmla="*/ 199283 w 1656184"/>
                <a:gd name="connsiteY72" fmla="*/ 1407854 h 1909514"/>
                <a:gd name="connsiteX73" fmla="*/ 195343 w 1656184"/>
                <a:gd name="connsiteY73" fmla="*/ 1425881 h 1909514"/>
                <a:gd name="connsiteX74" fmla="*/ 192528 w 1656184"/>
                <a:gd name="connsiteY74" fmla="*/ 1442163 h 1909514"/>
                <a:gd name="connsiteX75" fmla="*/ 190276 w 1656184"/>
                <a:gd name="connsiteY75" fmla="*/ 1465424 h 1909514"/>
                <a:gd name="connsiteX76" fmla="*/ 192528 w 1656184"/>
                <a:gd name="connsiteY76" fmla="*/ 1486358 h 1909514"/>
                <a:gd name="connsiteX77" fmla="*/ 198719 w 1656184"/>
                <a:gd name="connsiteY77" fmla="*/ 1505548 h 1909514"/>
                <a:gd name="connsiteX78" fmla="*/ 206601 w 1656184"/>
                <a:gd name="connsiteY78" fmla="*/ 1522413 h 1909514"/>
                <a:gd name="connsiteX79" fmla="*/ 217860 w 1656184"/>
                <a:gd name="connsiteY79" fmla="*/ 1535787 h 1909514"/>
                <a:gd name="connsiteX80" fmla="*/ 232497 w 1656184"/>
                <a:gd name="connsiteY80" fmla="*/ 1548581 h 1909514"/>
                <a:gd name="connsiteX81" fmla="*/ 246570 w 1656184"/>
                <a:gd name="connsiteY81" fmla="*/ 1559048 h 1909514"/>
                <a:gd name="connsiteX82" fmla="*/ 262896 w 1656184"/>
                <a:gd name="connsiteY82" fmla="*/ 1567771 h 1909514"/>
                <a:gd name="connsiteX83" fmla="*/ 279221 w 1656184"/>
                <a:gd name="connsiteY83" fmla="*/ 1575331 h 1909514"/>
                <a:gd name="connsiteX84" fmla="*/ 295546 w 1656184"/>
                <a:gd name="connsiteY84" fmla="*/ 1579401 h 1909514"/>
                <a:gd name="connsiteX85" fmla="*/ 325383 w 1656184"/>
                <a:gd name="connsiteY85" fmla="*/ 1584635 h 1909514"/>
                <a:gd name="connsiteX86" fmla="*/ 356908 w 1656184"/>
                <a:gd name="connsiteY86" fmla="*/ 1586961 h 1909514"/>
                <a:gd name="connsiteX87" fmla="*/ 390121 w 1656184"/>
                <a:gd name="connsiteY87" fmla="*/ 1585798 h 1909514"/>
                <a:gd name="connsiteX88" fmla="*/ 422772 w 1656184"/>
                <a:gd name="connsiteY88" fmla="*/ 1582309 h 1909514"/>
                <a:gd name="connsiteX89" fmla="*/ 455423 w 1656184"/>
                <a:gd name="connsiteY89" fmla="*/ 1578238 h 1909514"/>
                <a:gd name="connsiteX90" fmla="*/ 486385 w 1656184"/>
                <a:gd name="connsiteY90" fmla="*/ 1571841 h 1909514"/>
                <a:gd name="connsiteX91" fmla="*/ 513969 w 1656184"/>
                <a:gd name="connsiteY91" fmla="*/ 1564281 h 1909514"/>
                <a:gd name="connsiteX92" fmla="*/ 529900 w 1656184"/>
                <a:gd name="connsiteY92" fmla="*/ 1558923 h 1909514"/>
                <a:gd name="connsiteX93" fmla="*/ 627355 w 1656184"/>
                <a:gd name="connsiteY93" fmla="*/ 1909514 h 1909514"/>
                <a:gd name="connsiteX94" fmla="*/ 1413007 w 1656184"/>
                <a:gd name="connsiteY94" fmla="*/ 1487444 h 1909514"/>
                <a:gd name="connsiteX95" fmla="*/ 1412429 w 1656184"/>
                <a:gd name="connsiteY95" fmla="*/ 1485195 h 1909514"/>
                <a:gd name="connsiteX96" fmla="*/ 1405111 w 1656184"/>
                <a:gd name="connsiteY96" fmla="*/ 1455538 h 1909514"/>
                <a:gd name="connsiteX97" fmla="*/ 1398918 w 1656184"/>
                <a:gd name="connsiteY97" fmla="*/ 1425881 h 1909514"/>
                <a:gd name="connsiteX98" fmla="*/ 1394978 w 1656184"/>
                <a:gd name="connsiteY98" fmla="*/ 1398549 h 1909514"/>
                <a:gd name="connsiteX99" fmla="*/ 1392163 w 1656184"/>
                <a:gd name="connsiteY99" fmla="*/ 1372381 h 1909514"/>
                <a:gd name="connsiteX100" fmla="*/ 1391037 w 1656184"/>
                <a:gd name="connsiteY100" fmla="*/ 1350865 h 1909514"/>
                <a:gd name="connsiteX101" fmla="*/ 1392163 w 1656184"/>
                <a:gd name="connsiteY101" fmla="*/ 1332837 h 1909514"/>
                <a:gd name="connsiteX102" fmla="*/ 1401171 w 1656184"/>
                <a:gd name="connsiteY102" fmla="*/ 1295039 h 1909514"/>
                <a:gd name="connsiteX103" fmla="*/ 1412429 w 1656184"/>
                <a:gd name="connsiteY103" fmla="*/ 1260148 h 1909514"/>
                <a:gd name="connsiteX104" fmla="*/ 1426503 w 1656184"/>
                <a:gd name="connsiteY104" fmla="*/ 1227001 h 1909514"/>
                <a:gd name="connsiteX105" fmla="*/ 1443954 w 1656184"/>
                <a:gd name="connsiteY105" fmla="*/ 1197926 h 1909514"/>
                <a:gd name="connsiteX106" fmla="*/ 1469849 w 1656184"/>
                <a:gd name="connsiteY106" fmla="*/ 1161872 h 1909514"/>
                <a:gd name="connsiteX107" fmla="*/ 1496308 w 1656184"/>
                <a:gd name="connsiteY107" fmla="*/ 1125818 h 1909514"/>
                <a:gd name="connsiteX108" fmla="*/ 1522767 w 1656184"/>
                <a:gd name="connsiteY108" fmla="*/ 1090926 h 1909514"/>
                <a:gd name="connsiteX109" fmla="*/ 1549788 w 1656184"/>
                <a:gd name="connsiteY109" fmla="*/ 1053710 h 1909514"/>
                <a:gd name="connsiteX110" fmla="*/ 1573995 w 1656184"/>
                <a:gd name="connsiteY110" fmla="*/ 1015911 h 1909514"/>
                <a:gd name="connsiteX111" fmla="*/ 1597637 w 1656184"/>
                <a:gd name="connsiteY111" fmla="*/ 976949 h 1909514"/>
                <a:gd name="connsiteX112" fmla="*/ 1617341 w 1656184"/>
                <a:gd name="connsiteY112" fmla="*/ 934499 h 1909514"/>
                <a:gd name="connsiteX113" fmla="*/ 1633666 w 1656184"/>
                <a:gd name="connsiteY113" fmla="*/ 889140 h 1909514"/>
                <a:gd name="connsiteX114" fmla="*/ 1646051 w 1656184"/>
                <a:gd name="connsiteY114" fmla="*/ 836222 h 1909514"/>
                <a:gd name="connsiteX115" fmla="*/ 1652807 w 1656184"/>
                <a:gd name="connsiteY115" fmla="*/ 782141 h 1909514"/>
                <a:gd name="connsiteX116" fmla="*/ 1656184 w 1656184"/>
                <a:gd name="connsiteY116" fmla="*/ 726897 h 1909514"/>
                <a:gd name="connsiteX117" fmla="*/ 1655059 w 1656184"/>
                <a:gd name="connsiteY117" fmla="*/ 671072 h 1909514"/>
                <a:gd name="connsiteX118" fmla="*/ 1651118 w 1656184"/>
                <a:gd name="connsiteY118" fmla="*/ 616409 h 1909514"/>
                <a:gd name="connsiteX119" fmla="*/ 1642674 w 1656184"/>
                <a:gd name="connsiteY119" fmla="*/ 563490 h 1909514"/>
                <a:gd name="connsiteX120" fmla="*/ 1631415 w 1656184"/>
                <a:gd name="connsiteY120" fmla="*/ 511736 h 1909514"/>
                <a:gd name="connsiteX121" fmla="*/ 1617341 w 1656184"/>
                <a:gd name="connsiteY121" fmla="*/ 464051 h 1909514"/>
                <a:gd name="connsiteX122" fmla="*/ 1601579 w 1656184"/>
                <a:gd name="connsiteY122" fmla="*/ 420438 h 1909514"/>
                <a:gd name="connsiteX123" fmla="*/ 1583565 w 1656184"/>
                <a:gd name="connsiteY123" fmla="*/ 381475 h 1909514"/>
                <a:gd name="connsiteX124" fmla="*/ 1556543 w 1656184"/>
                <a:gd name="connsiteY124" fmla="*/ 334954 h 1909514"/>
                <a:gd name="connsiteX125" fmla="*/ 1527270 w 1656184"/>
                <a:gd name="connsiteY125" fmla="*/ 290759 h 1909514"/>
                <a:gd name="connsiteX126" fmla="*/ 1494056 w 1656184"/>
                <a:gd name="connsiteY126" fmla="*/ 249471 h 1909514"/>
                <a:gd name="connsiteX127" fmla="*/ 1458590 w 1656184"/>
                <a:gd name="connsiteY127" fmla="*/ 209928 h 1909514"/>
                <a:gd name="connsiteX128" fmla="*/ 1419747 w 1656184"/>
                <a:gd name="connsiteY128" fmla="*/ 174455 h 1909514"/>
                <a:gd name="connsiteX129" fmla="*/ 1376400 w 1656184"/>
                <a:gd name="connsiteY129" fmla="*/ 141309 h 1909514"/>
                <a:gd name="connsiteX130" fmla="*/ 1331365 w 1656184"/>
                <a:gd name="connsiteY130" fmla="*/ 111652 h 1909514"/>
                <a:gd name="connsiteX131" fmla="*/ 1283515 w 1656184"/>
                <a:gd name="connsiteY131" fmla="*/ 85483 h 1909514"/>
                <a:gd name="connsiteX132" fmla="*/ 1231161 w 1656184"/>
                <a:gd name="connsiteY132" fmla="*/ 63386 h 1909514"/>
                <a:gd name="connsiteX133" fmla="*/ 1177119 w 1656184"/>
                <a:gd name="connsiteY133" fmla="*/ 43033 h 1909514"/>
                <a:gd name="connsiteX134" fmla="*/ 1118572 w 1656184"/>
                <a:gd name="connsiteY134" fmla="*/ 27332 h 1909514"/>
                <a:gd name="connsiteX135" fmla="*/ 1057210 w 1656184"/>
                <a:gd name="connsiteY135" fmla="*/ 14538 h 1909514"/>
                <a:gd name="connsiteX136" fmla="*/ 993036 w 1656184"/>
                <a:gd name="connsiteY136" fmla="*/ 5815 h 1909514"/>
                <a:gd name="connsiteX137" fmla="*/ 925482 w 1656184"/>
                <a:gd name="connsiteY137" fmla="*/ 582 h 1909514"/>
                <a:gd name="connsiteX138" fmla="*/ 853425 w 1656184"/>
                <a:gd name="connsiteY138" fmla="*/ 0 h 1909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1656184" h="1909514">
                  <a:moveTo>
                    <a:pt x="853425" y="0"/>
                  </a:moveTo>
                  <a:lnTo>
                    <a:pt x="789249" y="5234"/>
                  </a:lnTo>
                  <a:lnTo>
                    <a:pt x="628247" y="41869"/>
                  </a:lnTo>
                  <a:lnTo>
                    <a:pt x="580396" y="59896"/>
                  </a:lnTo>
                  <a:lnTo>
                    <a:pt x="533110" y="80250"/>
                  </a:lnTo>
                  <a:lnTo>
                    <a:pt x="486948" y="104673"/>
                  </a:lnTo>
                  <a:lnTo>
                    <a:pt x="444164" y="132005"/>
                  </a:lnTo>
                  <a:lnTo>
                    <a:pt x="403069" y="162825"/>
                  </a:lnTo>
                  <a:lnTo>
                    <a:pt x="365352" y="196553"/>
                  </a:lnTo>
                  <a:lnTo>
                    <a:pt x="330449" y="233188"/>
                  </a:lnTo>
                  <a:lnTo>
                    <a:pt x="298924" y="273313"/>
                  </a:lnTo>
                  <a:lnTo>
                    <a:pt x="271340" y="315764"/>
                  </a:lnTo>
                  <a:lnTo>
                    <a:pt x="247696" y="361123"/>
                  </a:lnTo>
                  <a:lnTo>
                    <a:pt x="227993" y="409970"/>
                  </a:lnTo>
                  <a:lnTo>
                    <a:pt x="196468" y="544301"/>
                  </a:lnTo>
                  <a:lnTo>
                    <a:pt x="193653" y="576865"/>
                  </a:lnTo>
                  <a:lnTo>
                    <a:pt x="192528" y="607686"/>
                  </a:lnTo>
                  <a:lnTo>
                    <a:pt x="193653" y="636180"/>
                  </a:lnTo>
                  <a:cubicBezTo>
                    <a:pt x="193840" y="645678"/>
                    <a:pt x="194028" y="655177"/>
                    <a:pt x="194216" y="664674"/>
                  </a:cubicBezTo>
                  <a:lnTo>
                    <a:pt x="194216" y="691424"/>
                  </a:lnTo>
                  <a:lnTo>
                    <a:pt x="191402" y="716430"/>
                  </a:lnTo>
                  <a:lnTo>
                    <a:pt x="182958" y="742016"/>
                  </a:lnTo>
                  <a:lnTo>
                    <a:pt x="167758" y="772837"/>
                  </a:lnTo>
                  <a:lnTo>
                    <a:pt x="149181" y="801331"/>
                  </a:lnTo>
                  <a:lnTo>
                    <a:pt x="128915" y="826336"/>
                  </a:lnTo>
                  <a:lnTo>
                    <a:pt x="107523" y="851923"/>
                  </a:lnTo>
                  <a:lnTo>
                    <a:pt x="85005" y="875184"/>
                  </a:lnTo>
                  <a:lnTo>
                    <a:pt x="62487" y="898445"/>
                  </a:lnTo>
                  <a:lnTo>
                    <a:pt x="41095" y="924031"/>
                  </a:lnTo>
                  <a:lnTo>
                    <a:pt x="33777" y="931009"/>
                  </a:lnTo>
                  <a:lnTo>
                    <a:pt x="24769" y="939732"/>
                  </a:lnTo>
                  <a:lnTo>
                    <a:pt x="15200" y="950199"/>
                  </a:lnTo>
                  <a:lnTo>
                    <a:pt x="7319" y="960666"/>
                  </a:lnTo>
                  <a:lnTo>
                    <a:pt x="2252" y="973460"/>
                  </a:lnTo>
                  <a:lnTo>
                    <a:pt x="0" y="987416"/>
                  </a:lnTo>
                  <a:lnTo>
                    <a:pt x="2815" y="1001955"/>
                  </a:lnTo>
                  <a:lnTo>
                    <a:pt x="10133" y="1015911"/>
                  </a:lnTo>
                  <a:lnTo>
                    <a:pt x="22518" y="1027541"/>
                  </a:lnTo>
                  <a:lnTo>
                    <a:pt x="36592" y="1035682"/>
                  </a:lnTo>
                  <a:lnTo>
                    <a:pt x="54043" y="1043243"/>
                  </a:lnTo>
                  <a:lnTo>
                    <a:pt x="72621" y="1049639"/>
                  </a:lnTo>
                  <a:lnTo>
                    <a:pt x="91197" y="1056035"/>
                  </a:lnTo>
                  <a:lnTo>
                    <a:pt x="109212" y="1062432"/>
                  </a:lnTo>
                  <a:lnTo>
                    <a:pt x="126663" y="1069992"/>
                  </a:lnTo>
                  <a:lnTo>
                    <a:pt x="142425" y="1078133"/>
                  </a:lnTo>
                  <a:lnTo>
                    <a:pt x="153685" y="1088601"/>
                  </a:lnTo>
                  <a:lnTo>
                    <a:pt x="150306" y="1102557"/>
                  </a:lnTo>
                  <a:lnTo>
                    <a:pt x="144114" y="1115351"/>
                  </a:lnTo>
                  <a:lnTo>
                    <a:pt x="137921" y="1128725"/>
                  </a:lnTo>
                  <a:lnTo>
                    <a:pt x="131166" y="1141518"/>
                  </a:lnTo>
                  <a:lnTo>
                    <a:pt x="124974" y="1154312"/>
                  </a:lnTo>
                  <a:lnTo>
                    <a:pt x="120471" y="1167105"/>
                  </a:lnTo>
                  <a:lnTo>
                    <a:pt x="118781" y="1178735"/>
                  </a:lnTo>
                  <a:cubicBezTo>
                    <a:pt x="119156" y="1183000"/>
                    <a:pt x="119532" y="1187264"/>
                    <a:pt x="119907" y="1191529"/>
                  </a:cubicBezTo>
                  <a:lnTo>
                    <a:pt x="126100" y="1203159"/>
                  </a:lnTo>
                  <a:lnTo>
                    <a:pt x="137359" y="1214790"/>
                  </a:lnTo>
                  <a:lnTo>
                    <a:pt x="153685" y="1226420"/>
                  </a:lnTo>
                  <a:lnTo>
                    <a:pt x="150306" y="1235725"/>
                  </a:lnTo>
                  <a:lnTo>
                    <a:pt x="145240" y="1245029"/>
                  </a:lnTo>
                  <a:lnTo>
                    <a:pt x="141300" y="1256077"/>
                  </a:lnTo>
                  <a:lnTo>
                    <a:pt x="140174" y="1267708"/>
                  </a:lnTo>
                  <a:lnTo>
                    <a:pt x="142425" y="1279339"/>
                  </a:lnTo>
                  <a:lnTo>
                    <a:pt x="148618" y="1289806"/>
                  </a:lnTo>
                  <a:lnTo>
                    <a:pt x="156499" y="1297947"/>
                  </a:lnTo>
                  <a:lnTo>
                    <a:pt x="166632" y="1305506"/>
                  </a:lnTo>
                  <a:lnTo>
                    <a:pt x="176765" y="1310740"/>
                  </a:lnTo>
                  <a:lnTo>
                    <a:pt x="186335" y="1317137"/>
                  </a:lnTo>
                  <a:lnTo>
                    <a:pt x="195343" y="1325860"/>
                  </a:lnTo>
                  <a:lnTo>
                    <a:pt x="200408" y="1335164"/>
                  </a:lnTo>
                  <a:lnTo>
                    <a:pt x="205475" y="1352028"/>
                  </a:lnTo>
                  <a:lnTo>
                    <a:pt x="205475" y="1371218"/>
                  </a:lnTo>
                  <a:lnTo>
                    <a:pt x="203787" y="1389245"/>
                  </a:lnTo>
                  <a:lnTo>
                    <a:pt x="199283" y="1407854"/>
                  </a:lnTo>
                  <a:lnTo>
                    <a:pt x="195343" y="1425881"/>
                  </a:lnTo>
                  <a:lnTo>
                    <a:pt x="192528" y="1442163"/>
                  </a:lnTo>
                  <a:lnTo>
                    <a:pt x="190276" y="1465424"/>
                  </a:lnTo>
                  <a:lnTo>
                    <a:pt x="192528" y="1486358"/>
                  </a:lnTo>
                  <a:lnTo>
                    <a:pt x="198719" y="1505548"/>
                  </a:lnTo>
                  <a:lnTo>
                    <a:pt x="206601" y="1522413"/>
                  </a:lnTo>
                  <a:lnTo>
                    <a:pt x="217860" y="1535787"/>
                  </a:lnTo>
                  <a:lnTo>
                    <a:pt x="232497" y="1548581"/>
                  </a:lnTo>
                  <a:lnTo>
                    <a:pt x="246570" y="1559048"/>
                  </a:lnTo>
                  <a:lnTo>
                    <a:pt x="262896" y="1567771"/>
                  </a:lnTo>
                  <a:lnTo>
                    <a:pt x="279221" y="1575331"/>
                  </a:lnTo>
                  <a:lnTo>
                    <a:pt x="295546" y="1579401"/>
                  </a:lnTo>
                  <a:lnTo>
                    <a:pt x="325383" y="1584635"/>
                  </a:lnTo>
                  <a:lnTo>
                    <a:pt x="356908" y="1586961"/>
                  </a:lnTo>
                  <a:lnTo>
                    <a:pt x="390121" y="1585798"/>
                  </a:lnTo>
                  <a:lnTo>
                    <a:pt x="422772" y="1582309"/>
                  </a:lnTo>
                  <a:lnTo>
                    <a:pt x="455423" y="1578238"/>
                  </a:lnTo>
                  <a:lnTo>
                    <a:pt x="486385" y="1571841"/>
                  </a:lnTo>
                  <a:lnTo>
                    <a:pt x="513969" y="1564281"/>
                  </a:lnTo>
                  <a:lnTo>
                    <a:pt x="529900" y="1558923"/>
                  </a:lnTo>
                  <a:lnTo>
                    <a:pt x="627355" y="1909514"/>
                  </a:lnTo>
                  <a:lnTo>
                    <a:pt x="1413007" y="1487444"/>
                  </a:lnTo>
                  <a:lnTo>
                    <a:pt x="1412429" y="1485195"/>
                  </a:lnTo>
                  <a:lnTo>
                    <a:pt x="1405111" y="1455538"/>
                  </a:lnTo>
                  <a:lnTo>
                    <a:pt x="1398918" y="1425881"/>
                  </a:lnTo>
                  <a:lnTo>
                    <a:pt x="1394978" y="1398549"/>
                  </a:lnTo>
                  <a:lnTo>
                    <a:pt x="1392163" y="1372381"/>
                  </a:lnTo>
                  <a:cubicBezTo>
                    <a:pt x="1391788" y="1365209"/>
                    <a:pt x="1391412" y="1358037"/>
                    <a:pt x="1391037" y="1350865"/>
                  </a:cubicBezTo>
                  <a:cubicBezTo>
                    <a:pt x="1391412" y="1344856"/>
                    <a:pt x="1391788" y="1338846"/>
                    <a:pt x="1392163" y="1332837"/>
                  </a:cubicBezTo>
                  <a:lnTo>
                    <a:pt x="1401171" y="1295039"/>
                  </a:lnTo>
                  <a:lnTo>
                    <a:pt x="1412429" y="1260148"/>
                  </a:lnTo>
                  <a:lnTo>
                    <a:pt x="1426503" y="1227001"/>
                  </a:lnTo>
                  <a:lnTo>
                    <a:pt x="1443954" y="1197926"/>
                  </a:lnTo>
                  <a:lnTo>
                    <a:pt x="1469849" y="1161872"/>
                  </a:lnTo>
                  <a:lnTo>
                    <a:pt x="1496308" y="1125818"/>
                  </a:lnTo>
                  <a:lnTo>
                    <a:pt x="1522767" y="1090926"/>
                  </a:lnTo>
                  <a:lnTo>
                    <a:pt x="1549788" y="1053710"/>
                  </a:lnTo>
                  <a:lnTo>
                    <a:pt x="1573995" y="1015911"/>
                  </a:lnTo>
                  <a:lnTo>
                    <a:pt x="1597637" y="976949"/>
                  </a:lnTo>
                  <a:lnTo>
                    <a:pt x="1617341" y="934499"/>
                  </a:lnTo>
                  <a:lnTo>
                    <a:pt x="1633666" y="889140"/>
                  </a:lnTo>
                  <a:lnTo>
                    <a:pt x="1646051" y="836222"/>
                  </a:lnTo>
                  <a:lnTo>
                    <a:pt x="1652807" y="782141"/>
                  </a:lnTo>
                  <a:lnTo>
                    <a:pt x="1656184" y="726897"/>
                  </a:lnTo>
                  <a:lnTo>
                    <a:pt x="1655059" y="671072"/>
                  </a:lnTo>
                  <a:lnTo>
                    <a:pt x="1651118" y="616409"/>
                  </a:lnTo>
                  <a:lnTo>
                    <a:pt x="1642674" y="563490"/>
                  </a:lnTo>
                  <a:lnTo>
                    <a:pt x="1631415" y="511736"/>
                  </a:lnTo>
                  <a:lnTo>
                    <a:pt x="1617341" y="464051"/>
                  </a:lnTo>
                  <a:lnTo>
                    <a:pt x="1601579" y="420438"/>
                  </a:lnTo>
                  <a:lnTo>
                    <a:pt x="1583565" y="381475"/>
                  </a:lnTo>
                  <a:lnTo>
                    <a:pt x="1556543" y="334954"/>
                  </a:lnTo>
                  <a:lnTo>
                    <a:pt x="1527270" y="290759"/>
                  </a:lnTo>
                  <a:lnTo>
                    <a:pt x="1494056" y="249471"/>
                  </a:lnTo>
                  <a:lnTo>
                    <a:pt x="1458590" y="209928"/>
                  </a:lnTo>
                  <a:lnTo>
                    <a:pt x="1419747" y="174455"/>
                  </a:lnTo>
                  <a:lnTo>
                    <a:pt x="1376400" y="141309"/>
                  </a:lnTo>
                  <a:lnTo>
                    <a:pt x="1331365" y="111652"/>
                  </a:lnTo>
                  <a:lnTo>
                    <a:pt x="1283515" y="85483"/>
                  </a:lnTo>
                  <a:lnTo>
                    <a:pt x="1231161" y="63386"/>
                  </a:lnTo>
                  <a:lnTo>
                    <a:pt x="1177119" y="43033"/>
                  </a:lnTo>
                  <a:lnTo>
                    <a:pt x="1118572" y="27332"/>
                  </a:lnTo>
                  <a:lnTo>
                    <a:pt x="1057210" y="14538"/>
                  </a:lnTo>
                  <a:lnTo>
                    <a:pt x="993036" y="5815"/>
                  </a:lnTo>
                  <a:lnTo>
                    <a:pt x="925482" y="582"/>
                  </a:lnTo>
                  <a:lnTo>
                    <a:pt x="853425" y="0"/>
                  </a:ln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ko-KR" altLang="en-US" sz="2701"/>
            </a:p>
          </p:txBody>
        </p:sp>
        <p:sp>
          <p:nvSpPr>
            <p:cNvPr id="16" name="Freeform 11">
              <a:extLst>
                <a:ext uri="{FF2B5EF4-FFF2-40B4-BE49-F238E27FC236}">
                  <a16:creationId xmlns:a16="http://schemas.microsoft.com/office/drawing/2014/main" id="{12882230-09B0-4081-ACDC-764E05CA7BDC}"/>
                </a:ext>
              </a:extLst>
            </p:cNvPr>
            <p:cNvSpPr/>
            <p:nvPr/>
          </p:nvSpPr>
          <p:spPr>
            <a:xfrm>
              <a:off x="1358088" y="4198964"/>
              <a:ext cx="1089158" cy="611109"/>
            </a:xfrm>
            <a:custGeom>
              <a:avLst/>
              <a:gdLst>
                <a:gd name="connsiteX0" fmla="*/ 0 w 1094108"/>
                <a:gd name="connsiteY0" fmla="*/ 200851 h 581411"/>
                <a:gd name="connsiteX1" fmla="*/ 95139 w 1094108"/>
                <a:gd name="connsiteY1" fmla="*/ 0 h 581411"/>
                <a:gd name="connsiteX2" fmla="*/ 1025396 w 1094108"/>
                <a:gd name="connsiteY2" fmla="*/ 338276 h 581411"/>
                <a:gd name="connsiteX3" fmla="*/ 1094108 w 1094108"/>
                <a:gd name="connsiteY3" fmla="*/ 412273 h 581411"/>
                <a:gd name="connsiteX4" fmla="*/ 1078252 w 1094108"/>
                <a:gd name="connsiteY4" fmla="*/ 517984 h 581411"/>
                <a:gd name="connsiteX5" fmla="*/ 1014825 w 1094108"/>
                <a:gd name="connsiteY5" fmla="*/ 480985 h 581411"/>
                <a:gd name="connsiteX6" fmla="*/ 998968 w 1094108"/>
                <a:gd name="connsiteY6" fmla="*/ 581411 h 581411"/>
                <a:gd name="connsiteX7" fmla="*/ 0 w 1094108"/>
                <a:gd name="connsiteY7" fmla="*/ 200851 h 581411"/>
                <a:gd name="connsiteX0" fmla="*/ 0 w 1094108"/>
                <a:gd name="connsiteY0" fmla="*/ 200851 h 581411"/>
                <a:gd name="connsiteX1" fmla="*/ 95139 w 1094108"/>
                <a:gd name="connsiteY1" fmla="*/ 0 h 581411"/>
                <a:gd name="connsiteX2" fmla="*/ 1025396 w 1094108"/>
                <a:gd name="connsiteY2" fmla="*/ 338276 h 581411"/>
                <a:gd name="connsiteX3" fmla="*/ 1094108 w 1094108"/>
                <a:gd name="connsiteY3" fmla="*/ 412273 h 581411"/>
                <a:gd name="connsiteX4" fmla="*/ 1078252 w 1094108"/>
                <a:gd name="connsiteY4" fmla="*/ 517984 h 581411"/>
                <a:gd name="connsiteX5" fmla="*/ 1014825 w 1094108"/>
                <a:gd name="connsiteY5" fmla="*/ 480985 h 581411"/>
                <a:gd name="connsiteX6" fmla="*/ 998968 w 1094108"/>
                <a:gd name="connsiteY6" fmla="*/ 581411 h 581411"/>
                <a:gd name="connsiteX7" fmla="*/ 0 w 1094108"/>
                <a:gd name="connsiteY7" fmla="*/ 200851 h 581411"/>
                <a:gd name="connsiteX0" fmla="*/ 0 w 1094108"/>
                <a:gd name="connsiteY0" fmla="*/ 200851 h 581411"/>
                <a:gd name="connsiteX1" fmla="*/ 95139 w 1094108"/>
                <a:gd name="connsiteY1" fmla="*/ 0 h 581411"/>
                <a:gd name="connsiteX2" fmla="*/ 1010547 w 1094108"/>
                <a:gd name="connsiteY2" fmla="*/ 293729 h 581411"/>
                <a:gd name="connsiteX3" fmla="*/ 1094108 w 1094108"/>
                <a:gd name="connsiteY3" fmla="*/ 412273 h 581411"/>
                <a:gd name="connsiteX4" fmla="*/ 1078252 w 1094108"/>
                <a:gd name="connsiteY4" fmla="*/ 517984 h 581411"/>
                <a:gd name="connsiteX5" fmla="*/ 1014825 w 1094108"/>
                <a:gd name="connsiteY5" fmla="*/ 480985 h 581411"/>
                <a:gd name="connsiteX6" fmla="*/ 998968 w 1094108"/>
                <a:gd name="connsiteY6" fmla="*/ 581411 h 581411"/>
                <a:gd name="connsiteX7" fmla="*/ 0 w 1094108"/>
                <a:gd name="connsiteY7" fmla="*/ 200851 h 581411"/>
                <a:gd name="connsiteX0" fmla="*/ 0 w 1094108"/>
                <a:gd name="connsiteY0" fmla="*/ 230550 h 611110"/>
                <a:gd name="connsiteX1" fmla="*/ 119888 w 1094108"/>
                <a:gd name="connsiteY1" fmla="*/ 0 h 611110"/>
                <a:gd name="connsiteX2" fmla="*/ 1010547 w 1094108"/>
                <a:gd name="connsiteY2" fmla="*/ 323428 h 611110"/>
                <a:gd name="connsiteX3" fmla="*/ 1094108 w 1094108"/>
                <a:gd name="connsiteY3" fmla="*/ 441972 h 611110"/>
                <a:gd name="connsiteX4" fmla="*/ 1078252 w 1094108"/>
                <a:gd name="connsiteY4" fmla="*/ 547683 h 611110"/>
                <a:gd name="connsiteX5" fmla="*/ 1014825 w 1094108"/>
                <a:gd name="connsiteY5" fmla="*/ 510684 h 611110"/>
                <a:gd name="connsiteX6" fmla="*/ 998968 w 1094108"/>
                <a:gd name="connsiteY6" fmla="*/ 611110 h 611110"/>
                <a:gd name="connsiteX7" fmla="*/ 0 w 1094108"/>
                <a:gd name="connsiteY7" fmla="*/ 230550 h 611110"/>
                <a:gd name="connsiteX0" fmla="*/ 0 w 1089158"/>
                <a:gd name="connsiteY0" fmla="*/ 210751 h 611110"/>
                <a:gd name="connsiteX1" fmla="*/ 114938 w 1089158"/>
                <a:gd name="connsiteY1" fmla="*/ 0 h 611110"/>
                <a:gd name="connsiteX2" fmla="*/ 1005597 w 1089158"/>
                <a:gd name="connsiteY2" fmla="*/ 323428 h 611110"/>
                <a:gd name="connsiteX3" fmla="*/ 1089158 w 1089158"/>
                <a:gd name="connsiteY3" fmla="*/ 441972 h 611110"/>
                <a:gd name="connsiteX4" fmla="*/ 1073302 w 1089158"/>
                <a:gd name="connsiteY4" fmla="*/ 547683 h 611110"/>
                <a:gd name="connsiteX5" fmla="*/ 1009875 w 1089158"/>
                <a:gd name="connsiteY5" fmla="*/ 510684 h 611110"/>
                <a:gd name="connsiteX6" fmla="*/ 994018 w 1089158"/>
                <a:gd name="connsiteY6" fmla="*/ 611110 h 611110"/>
                <a:gd name="connsiteX7" fmla="*/ 0 w 1089158"/>
                <a:gd name="connsiteY7" fmla="*/ 210751 h 61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9158" h="611110">
                  <a:moveTo>
                    <a:pt x="0" y="210751"/>
                  </a:moveTo>
                  <a:lnTo>
                    <a:pt x="114938" y="0"/>
                  </a:lnTo>
                  <a:lnTo>
                    <a:pt x="1005597" y="323428"/>
                  </a:lnTo>
                  <a:lnTo>
                    <a:pt x="1089158" y="441972"/>
                  </a:lnTo>
                  <a:lnTo>
                    <a:pt x="1073302" y="547683"/>
                  </a:lnTo>
                  <a:lnTo>
                    <a:pt x="1009875" y="510684"/>
                  </a:lnTo>
                  <a:lnTo>
                    <a:pt x="994018" y="611110"/>
                  </a:lnTo>
                  <a:cubicBezTo>
                    <a:pt x="629604" y="505207"/>
                    <a:pt x="332989" y="337604"/>
                    <a:pt x="0" y="210751"/>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7" name="Freeform 14">
              <a:extLst>
                <a:ext uri="{FF2B5EF4-FFF2-40B4-BE49-F238E27FC236}">
                  <a16:creationId xmlns:a16="http://schemas.microsoft.com/office/drawing/2014/main" id="{908C5288-C1B2-4B4E-84F2-259C8FE515DD}"/>
                </a:ext>
              </a:extLst>
            </p:cNvPr>
            <p:cNvSpPr/>
            <p:nvPr/>
          </p:nvSpPr>
          <p:spPr>
            <a:xfrm>
              <a:off x="3145709" y="4476837"/>
              <a:ext cx="591981" cy="227104"/>
            </a:xfrm>
            <a:custGeom>
              <a:avLst/>
              <a:gdLst>
                <a:gd name="connsiteX0" fmla="*/ 5285 w 739976"/>
                <a:gd name="connsiteY0" fmla="*/ 68712 h 206136"/>
                <a:gd name="connsiteX1" fmla="*/ 0 w 739976"/>
                <a:gd name="connsiteY1" fmla="*/ 5285 h 206136"/>
                <a:gd name="connsiteX2" fmla="*/ 158566 w 739976"/>
                <a:gd name="connsiteY2" fmla="*/ 0 h 206136"/>
                <a:gd name="connsiteX3" fmla="*/ 163852 w 739976"/>
                <a:gd name="connsiteY3" fmla="*/ 58141 h 206136"/>
                <a:gd name="connsiteX4" fmla="*/ 739976 w 739976"/>
                <a:gd name="connsiteY4" fmla="*/ 84569 h 206136"/>
                <a:gd name="connsiteX5" fmla="*/ 671264 w 739976"/>
                <a:gd name="connsiteY5" fmla="*/ 206136 h 206136"/>
                <a:gd name="connsiteX6" fmla="*/ 110996 w 739976"/>
                <a:gd name="connsiteY6" fmla="*/ 174423 h 206136"/>
                <a:gd name="connsiteX7" fmla="*/ 89854 w 739976"/>
                <a:gd name="connsiteY7" fmla="*/ 84569 h 206136"/>
                <a:gd name="connsiteX8" fmla="*/ 5285 w 739976"/>
                <a:gd name="connsiteY8" fmla="*/ 68712 h 206136"/>
                <a:gd name="connsiteX0" fmla="*/ 5285 w 739976"/>
                <a:gd name="connsiteY0" fmla="*/ 110997 h 206136"/>
                <a:gd name="connsiteX1" fmla="*/ 0 w 739976"/>
                <a:gd name="connsiteY1" fmla="*/ 5285 h 206136"/>
                <a:gd name="connsiteX2" fmla="*/ 158566 w 739976"/>
                <a:gd name="connsiteY2" fmla="*/ 0 h 206136"/>
                <a:gd name="connsiteX3" fmla="*/ 163852 w 739976"/>
                <a:gd name="connsiteY3" fmla="*/ 58141 h 206136"/>
                <a:gd name="connsiteX4" fmla="*/ 739976 w 739976"/>
                <a:gd name="connsiteY4" fmla="*/ 84569 h 206136"/>
                <a:gd name="connsiteX5" fmla="*/ 671264 w 739976"/>
                <a:gd name="connsiteY5" fmla="*/ 206136 h 206136"/>
                <a:gd name="connsiteX6" fmla="*/ 110996 w 739976"/>
                <a:gd name="connsiteY6" fmla="*/ 174423 h 206136"/>
                <a:gd name="connsiteX7" fmla="*/ 89854 w 739976"/>
                <a:gd name="connsiteY7" fmla="*/ 84569 h 206136"/>
                <a:gd name="connsiteX8" fmla="*/ 5285 w 739976"/>
                <a:gd name="connsiteY8" fmla="*/ 110997 h 206136"/>
                <a:gd name="connsiteX0" fmla="*/ 5285 w 739976"/>
                <a:gd name="connsiteY0" fmla="*/ 110997 h 206136"/>
                <a:gd name="connsiteX1" fmla="*/ 0 w 739976"/>
                <a:gd name="connsiteY1" fmla="*/ 5285 h 206136"/>
                <a:gd name="connsiteX2" fmla="*/ 158566 w 739976"/>
                <a:gd name="connsiteY2" fmla="*/ 0 h 206136"/>
                <a:gd name="connsiteX3" fmla="*/ 163852 w 739976"/>
                <a:gd name="connsiteY3" fmla="*/ 58141 h 206136"/>
                <a:gd name="connsiteX4" fmla="*/ 739976 w 739976"/>
                <a:gd name="connsiteY4" fmla="*/ 84569 h 206136"/>
                <a:gd name="connsiteX5" fmla="*/ 671264 w 739976"/>
                <a:gd name="connsiteY5" fmla="*/ 206136 h 206136"/>
                <a:gd name="connsiteX6" fmla="*/ 110996 w 739976"/>
                <a:gd name="connsiteY6" fmla="*/ 174423 h 206136"/>
                <a:gd name="connsiteX7" fmla="*/ 89854 w 739976"/>
                <a:gd name="connsiteY7" fmla="*/ 84569 h 206136"/>
                <a:gd name="connsiteX8" fmla="*/ 5285 w 739976"/>
                <a:gd name="connsiteY8" fmla="*/ 110997 h 206136"/>
                <a:gd name="connsiteX0" fmla="*/ 5285 w 671264"/>
                <a:gd name="connsiteY0" fmla="*/ 110997 h 206136"/>
                <a:gd name="connsiteX1" fmla="*/ 0 w 671264"/>
                <a:gd name="connsiteY1" fmla="*/ 5285 h 206136"/>
                <a:gd name="connsiteX2" fmla="*/ 158566 w 671264"/>
                <a:gd name="connsiteY2" fmla="*/ 0 h 206136"/>
                <a:gd name="connsiteX3" fmla="*/ 163852 w 671264"/>
                <a:gd name="connsiteY3" fmla="*/ 58141 h 206136"/>
                <a:gd name="connsiteX4" fmla="*/ 581409 w 671264"/>
                <a:gd name="connsiteY4" fmla="*/ 52856 h 206136"/>
                <a:gd name="connsiteX5" fmla="*/ 671264 w 671264"/>
                <a:gd name="connsiteY5" fmla="*/ 206136 h 206136"/>
                <a:gd name="connsiteX6" fmla="*/ 110996 w 671264"/>
                <a:gd name="connsiteY6" fmla="*/ 174423 h 206136"/>
                <a:gd name="connsiteX7" fmla="*/ 89854 w 671264"/>
                <a:gd name="connsiteY7" fmla="*/ 84569 h 206136"/>
                <a:gd name="connsiteX8" fmla="*/ 5285 w 671264"/>
                <a:gd name="connsiteY8" fmla="*/ 110997 h 206136"/>
                <a:gd name="connsiteX0" fmla="*/ 5285 w 591981"/>
                <a:gd name="connsiteY0" fmla="*/ 110997 h 190279"/>
                <a:gd name="connsiteX1" fmla="*/ 0 w 591981"/>
                <a:gd name="connsiteY1" fmla="*/ 5285 h 190279"/>
                <a:gd name="connsiteX2" fmla="*/ 158566 w 591981"/>
                <a:gd name="connsiteY2" fmla="*/ 0 h 190279"/>
                <a:gd name="connsiteX3" fmla="*/ 163852 w 591981"/>
                <a:gd name="connsiteY3" fmla="*/ 58141 h 190279"/>
                <a:gd name="connsiteX4" fmla="*/ 581409 w 591981"/>
                <a:gd name="connsiteY4" fmla="*/ 52856 h 190279"/>
                <a:gd name="connsiteX5" fmla="*/ 591981 w 591981"/>
                <a:gd name="connsiteY5" fmla="*/ 190279 h 190279"/>
                <a:gd name="connsiteX6" fmla="*/ 110996 w 591981"/>
                <a:gd name="connsiteY6" fmla="*/ 174423 h 190279"/>
                <a:gd name="connsiteX7" fmla="*/ 89854 w 591981"/>
                <a:gd name="connsiteY7" fmla="*/ 84569 h 190279"/>
                <a:gd name="connsiteX8" fmla="*/ 5285 w 591981"/>
                <a:gd name="connsiteY8" fmla="*/ 110997 h 190279"/>
                <a:gd name="connsiteX0" fmla="*/ 5285 w 591981"/>
                <a:gd name="connsiteY0" fmla="*/ 110997 h 190279"/>
                <a:gd name="connsiteX1" fmla="*/ 0 w 591981"/>
                <a:gd name="connsiteY1" fmla="*/ 5285 h 190279"/>
                <a:gd name="connsiteX2" fmla="*/ 158566 w 591981"/>
                <a:gd name="connsiteY2" fmla="*/ 0 h 190279"/>
                <a:gd name="connsiteX3" fmla="*/ 163852 w 591981"/>
                <a:gd name="connsiteY3" fmla="*/ 58141 h 190279"/>
                <a:gd name="connsiteX4" fmla="*/ 581409 w 591981"/>
                <a:gd name="connsiteY4" fmla="*/ 52856 h 190279"/>
                <a:gd name="connsiteX5" fmla="*/ 591981 w 591981"/>
                <a:gd name="connsiteY5" fmla="*/ 190279 h 190279"/>
                <a:gd name="connsiteX6" fmla="*/ 110996 w 591981"/>
                <a:gd name="connsiteY6" fmla="*/ 174423 h 190279"/>
                <a:gd name="connsiteX7" fmla="*/ 89854 w 591981"/>
                <a:gd name="connsiteY7" fmla="*/ 84569 h 190279"/>
                <a:gd name="connsiteX8" fmla="*/ 5285 w 591981"/>
                <a:gd name="connsiteY8" fmla="*/ 110997 h 190279"/>
                <a:gd name="connsiteX0" fmla="*/ 5285 w 591981"/>
                <a:gd name="connsiteY0" fmla="*/ 142240 h 221522"/>
                <a:gd name="connsiteX1" fmla="*/ 0 w 591981"/>
                <a:gd name="connsiteY1" fmla="*/ 36528 h 221522"/>
                <a:gd name="connsiteX2" fmla="*/ 163774 w 591981"/>
                <a:gd name="connsiteY2" fmla="*/ 0 h 221522"/>
                <a:gd name="connsiteX3" fmla="*/ 163852 w 591981"/>
                <a:gd name="connsiteY3" fmla="*/ 89384 h 221522"/>
                <a:gd name="connsiteX4" fmla="*/ 581409 w 591981"/>
                <a:gd name="connsiteY4" fmla="*/ 84099 h 221522"/>
                <a:gd name="connsiteX5" fmla="*/ 591981 w 591981"/>
                <a:gd name="connsiteY5" fmla="*/ 221522 h 221522"/>
                <a:gd name="connsiteX6" fmla="*/ 110996 w 591981"/>
                <a:gd name="connsiteY6" fmla="*/ 205666 h 221522"/>
                <a:gd name="connsiteX7" fmla="*/ 89854 w 591981"/>
                <a:gd name="connsiteY7" fmla="*/ 115812 h 221522"/>
                <a:gd name="connsiteX8" fmla="*/ 5285 w 591981"/>
                <a:gd name="connsiteY8" fmla="*/ 142240 h 221522"/>
                <a:gd name="connsiteX0" fmla="*/ 5285 w 591981"/>
                <a:gd name="connsiteY0" fmla="*/ 142240 h 221522"/>
                <a:gd name="connsiteX1" fmla="*/ 0 w 591981"/>
                <a:gd name="connsiteY1" fmla="*/ 36528 h 221522"/>
                <a:gd name="connsiteX2" fmla="*/ 163774 w 591981"/>
                <a:gd name="connsiteY2" fmla="*/ 0 h 221522"/>
                <a:gd name="connsiteX3" fmla="*/ 163852 w 591981"/>
                <a:gd name="connsiteY3" fmla="*/ 89384 h 221522"/>
                <a:gd name="connsiteX4" fmla="*/ 581409 w 591981"/>
                <a:gd name="connsiteY4" fmla="*/ 84099 h 221522"/>
                <a:gd name="connsiteX5" fmla="*/ 591981 w 591981"/>
                <a:gd name="connsiteY5" fmla="*/ 221522 h 221522"/>
                <a:gd name="connsiteX6" fmla="*/ 110996 w 591981"/>
                <a:gd name="connsiteY6" fmla="*/ 205666 h 221522"/>
                <a:gd name="connsiteX7" fmla="*/ 105475 w 591981"/>
                <a:gd name="connsiteY7" fmla="*/ 136641 h 221522"/>
                <a:gd name="connsiteX8" fmla="*/ 5285 w 591981"/>
                <a:gd name="connsiteY8" fmla="*/ 142240 h 221522"/>
                <a:gd name="connsiteX0" fmla="*/ 5285 w 591981"/>
                <a:gd name="connsiteY0" fmla="*/ 142240 h 227104"/>
                <a:gd name="connsiteX1" fmla="*/ 0 w 591981"/>
                <a:gd name="connsiteY1" fmla="*/ 36528 h 227104"/>
                <a:gd name="connsiteX2" fmla="*/ 163774 w 591981"/>
                <a:gd name="connsiteY2" fmla="*/ 0 h 227104"/>
                <a:gd name="connsiteX3" fmla="*/ 163852 w 591981"/>
                <a:gd name="connsiteY3" fmla="*/ 89384 h 227104"/>
                <a:gd name="connsiteX4" fmla="*/ 581409 w 591981"/>
                <a:gd name="connsiteY4" fmla="*/ 84099 h 227104"/>
                <a:gd name="connsiteX5" fmla="*/ 591981 w 591981"/>
                <a:gd name="connsiteY5" fmla="*/ 221522 h 227104"/>
                <a:gd name="connsiteX6" fmla="*/ 116204 w 591981"/>
                <a:gd name="connsiteY6" fmla="*/ 226495 h 227104"/>
                <a:gd name="connsiteX7" fmla="*/ 105475 w 591981"/>
                <a:gd name="connsiteY7" fmla="*/ 136641 h 227104"/>
                <a:gd name="connsiteX8" fmla="*/ 5285 w 591981"/>
                <a:gd name="connsiteY8" fmla="*/ 142240 h 227104"/>
                <a:gd name="connsiteX0" fmla="*/ 5285 w 591981"/>
                <a:gd name="connsiteY0" fmla="*/ 142240 h 227104"/>
                <a:gd name="connsiteX1" fmla="*/ 0 w 591981"/>
                <a:gd name="connsiteY1" fmla="*/ 36528 h 227104"/>
                <a:gd name="connsiteX2" fmla="*/ 163774 w 591981"/>
                <a:gd name="connsiteY2" fmla="*/ 0 h 227104"/>
                <a:gd name="connsiteX3" fmla="*/ 195095 w 591981"/>
                <a:gd name="connsiteY3" fmla="*/ 84177 h 227104"/>
                <a:gd name="connsiteX4" fmla="*/ 581409 w 591981"/>
                <a:gd name="connsiteY4" fmla="*/ 84099 h 227104"/>
                <a:gd name="connsiteX5" fmla="*/ 591981 w 591981"/>
                <a:gd name="connsiteY5" fmla="*/ 221522 h 227104"/>
                <a:gd name="connsiteX6" fmla="*/ 116204 w 591981"/>
                <a:gd name="connsiteY6" fmla="*/ 226495 h 227104"/>
                <a:gd name="connsiteX7" fmla="*/ 105475 w 591981"/>
                <a:gd name="connsiteY7" fmla="*/ 136641 h 227104"/>
                <a:gd name="connsiteX8" fmla="*/ 5285 w 591981"/>
                <a:gd name="connsiteY8" fmla="*/ 142240 h 227104"/>
                <a:gd name="connsiteX0" fmla="*/ 5285 w 591981"/>
                <a:gd name="connsiteY0" fmla="*/ 142240 h 227104"/>
                <a:gd name="connsiteX1" fmla="*/ 0 w 591981"/>
                <a:gd name="connsiteY1" fmla="*/ 36528 h 227104"/>
                <a:gd name="connsiteX2" fmla="*/ 163774 w 591981"/>
                <a:gd name="connsiteY2" fmla="*/ 0 h 227104"/>
                <a:gd name="connsiteX3" fmla="*/ 195095 w 591981"/>
                <a:gd name="connsiteY3" fmla="*/ 84177 h 227104"/>
                <a:gd name="connsiteX4" fmla="*/ 581409 w 591981"/>
                <a:gd name="connsiteY4" fmla="*/ 84099 h 227104"/>
                <a:gd name="connsiteX5" fmla="*/ 591981 w 591981"/>
                <a:gd name="connsiteY5" fmla="*/ 221522 h 227104"/>
                <a:gd name="connsiteX6" fmla="*/ 116204 w 591981"/>
                <a:gd name="connsiteY6" fmla="*/ 226495 h 227104"/>
                <a:gd name="connsiteX7" fmla="*/ 105475 w 591981"/>
                <a:gd name="connsiteY7" fmla="*/ 136641 h 227104"/>
                <a:gd name="connsiteX8" fmla="*/ 5285 w 591981"/>
                <a:gd name="connsiteY8" fmla="*/ 142240 h 227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1981" h="227104">
                  <a:moveTo>
                    <a:pt x="5285" y="142240"/>
                  </a:moveTo>
                  <a:lnTo>
                    <a:pt x="0" y="36528"/>
                  </a:lnTo>
                  <a:lnTo>
                    <a:pt x="163774" y="0"/>
                  </a:lnTo>
                  <a:cubicBezTo>
                    <a:pt x="163800" y="29795"/>
                    <a:pt x="195069" y="54382"/>
                    <a:pt x="195095" y="84177"/>
                  </a:cubicBezTo>
                  <a:cubicBezTo>
                    <a:pt x="397943" y="29168"/>
                    <a:pt x="389368" y="75290"/>
                    <a:pt x="581409" y="84099"/>
                  </a:cubicBezTo>
                  <a:lnTo>
                    <a:pt x="591981" y="221522"/>
                  </a:lnTo>
                  <a:cubicBezTo>
                    <a:pt x="431653" y="200380"/>
                    <a:pt x="276532" y="231780"/>
                    <a:pt x="116204" y="226495"/>
                  </a:cubicBezTo>
                  <a:lnTo>
                    <a:pt x="105475" y="136641"/>
                  </a:lnTo>
                  <a:lnTo>
                    <a:pt x="5285" y="14224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5" name="Freeform 10">
              <a:extLst>
                <a:ext uri="{FF2B5EF4-FFF2-40B4-BE49-F238E27FC236}">
                  <a16:creationId xmlns:a16="http://schemas.microsoft.com/office/drawing/2014/main" id="{6BB015EF-DA86-423C-8231-A3A162BBB486}"/>
                </a:ext>
              </a:extLst>
            </p:cNvPr>
            <p:cNvSpPr/>
            <p:nvPr/>
          </p:nvSpPr>
          <p:spPr>
            <a:xfrm>
              <a:off x="1130675" y="4343401"/>
              <a:ext cx="2709784" cy="1900717"/>
            </a:xfrm>
            <a:custGeom>
              <a:avLst/>
              <a:gdLst>
                <a:gd name="connsiteX0" fmla="*/ 19050 w 2628900"/>
                <a:gd name="connsiteY0" fmla="*/ 95250 h 2085975"/>
                <a:gd name="connsiteX1" fmla="*/ 0 w 2628900"/>
                <a:gd name="connsiteY1" fmla="*/ 2085975 h 2085975"/>
                <a:gd name="connsiteX2" fmla="*/ 1685925 w 2628900"/>
                <a:gd name="connsiteY2" fmla="*/ 2085975 h 2085975"/>
                <a:gd name="connsiteX3" fmla="*/ 1704975 w 2628900"/>
                <a:gd name="connsiteY3" fmla="*/ 1581150 h 2085975"/>
                <a:gd name="connsiteX4" fmla="*/ 2628900 w 2628900"/>
                <a:gd name="connsiteY4" fmla="*/ 47625 h 2085975"/>
                <a:gd name="connsiteX5" fmla="*/ 1914525 w 2628900"/>
                <a:gd name="connsiteY5" fmla="*/ 0 h 2085975"/>
                <a:gd name="connsiteX6" fmla="*/ 1914525 w 2628900"/>
                <a:gd name="connsiteY6" fmla="*/ 762000 h 2085975"/>
                <a:gd name="connsiteX7" fmla="*/ 1133475 w 2628900"/>
                <a:gd name="connsiteY7" fmla="*/ 533400 h 2085975"/>
                <a:gd name="connsiteX8" fmla="*/ 19050 w 2628900"/>
                <a:gd name="connsiteY8" fmla="*/ 95250 h 2085975"/>
                <a:gd name="connsiteX0" fmla="*/ 95250 w 2628900"/>
                <a:gd name="connsiteY0" fmla="*/ 66675 h 2085975"/>
                <a:gd name="connsiteX1" fmla="*/ 0 w 2628900"/>
                <a:gd name="connsiteY1" fmla="*/ 2085975 h 2085975"/>
                <a:gd name="connsiteX2" fmla="*/ 1685925 w 2628900"/>
                <a:gd name="connsiteY2" fmla="*/ 2085975 h 2085975"/>
                <a:gd name="connsiteX3" fmla="*/ 1704975 w 2628900"/>
                <a:gd name="connsiteY3" fmla="*/ 1581150 h 2085975"/>
                <a:gd name="connsiteX4" fmla="*/ 2628900 w 2628900"/>
                <a:gd name="connsiteY4" fmla="*/ 47625 h 2085975"/>
                <a:gd name="connsiteX5" fmla="*/ 1914525 w 2628900"/>
                <a:gd name="connsiteY5" fmla="*/ 0 h 2085975"/>
                <a:gd name="connsiteX6" fmla="*/ 1914525 w 2628900"/>
                <a:gd name="connsiteY6" fmla="*/ 762000 h 2085975"/>
                <a:gd name="connsiteX7" fmla="*/ 1133475 w 2628900"/>
                <a:gd name="connsiteY7" fmla="*/ 533400 h 2085975"/>
                <a:gd name="connsiteX8" fmla="*/ 95250 w 2628900"/>
                <a:gd name="connsiteY8" fmla="*/ 66675 h 2085975"/>
                <a:gd name="connsiteX0" fmla="*/ 232470 w 2766120"/>
                <a:gd name="connsiteY0" fmla="*/ 66675 h 2085975"/>
                <a:gd name="connsiteX1" fmla="*/ 137220 w 2766120"/>
                <a:gd name="connsiteY1" fmla="*/ 2085975 h 2085975"/>
                <a:gd name="connsiteX2" fmla="*/ 1823145 w 2766120"/>
                <a:gd name="connsiteY2" fmla="*/ 2085975 h 2085975"/>
                <a:gd name="connsiteX3" fmla="*/ 1842195 w 2766120"/>
                <a:gd name="connsiteY3" fmla="*/ 1581150 h 2085975"/>
                <a:gd name="connsiteX4" fmla="*/ 2766120 w 2766120"/>
                <a:gd name="connsiteY4" fmla="*/ 47625 h 2085975"/>
                <a:gd name="connsiteX5" fmla="*/ 2051745 w 2766120"/>
                <a:gd name="connsiteY5" fmla="*/ 0 h 2085975"/>
                <a:gd name="connsiteX6" fmla="*/ 2051745 w 2766120"/>
                <a:gd name="connsiteY6" fmla="*/ 762000 h 2085975"/>
                <a:gd name="connsiteX7" fmla="*/ 1270695 w 2766120"/>
                <a:gd name="connsiteY7" fmla="*/ 533400 h 2085975"/>
                <a:gd name="connsiteX8" fmla="*/ 232470 w 2766120"/>
                <a:gd name="connsiteY8" fmla="*/ 66675 h 2085975"/>
                <a:gd name="connsiteX0" fmla="*/ 232470 w 2766120"/>
                <a:gd name="connsiteY0" fmla="*/ 66675 h 2085975"/>
                <a:gd name="connsiteX1" fmla="*/ 137220 w 2766120"/>
                <a:gd name="connsiteY1" fmla="*/ 2085975 h 2085975"/>
                <a:gd name="connsiteX2" fmla="*/ 1823145 w 2766120"/>
                <a:gd name="connsiteY2" fmla="*/ 2085975 h 2085975"/>
                <a:gd name="connsiteX3" fmla="*/ 1842195 w 2766120"/>
                <a:gd name="connsiteY3" fmla="*/ 1581150 h 2085975"/>
                <a:gd name="connsiteX4" fmla="*/ 2766120 w 2766120"/>
                <a:gd name="connsiteY4" fmla="*/ 47625 h 2085975"/>
                <a:gd name="connsiteX5" fmla="*/ 2051745 w 2766120"/>
                <a:gd name="connsiteY5" fmla="*/ 0 h 2085975"/>
                <a:gd name="connsiteX6" fmla="*/ 2051745 w 2766120"/>
                <a:gd name="connsiteY6" fmla="*/ 762000 h 2085975"/>
                <a:gd name="connsiteX7" fmla="*/ 1270695 w 2766120"/>
                <a:gd name="connsiteY7" fmla="*/ 533400 h 2085975"/>
                <a:gd name="connsiteX8" fmla="*/ 232470 w 2766120"/>
                <a:gd name="connsiteY8" fmla="*/ 66675 h 2085975"/>
                <a:gd name="connsiteX0" fmla="*/ 232470 w 2766120"/>
                <a:gd name="connsiteY0" fmla="*/ 66675 h 2085975"/>
                <a:gd name="connsiteX1" fmla="*/ 137220 w 2766120"/>
                <a:gd name="connsiteY1" fmla="*/ 2085975 h 2085975"/>
                <a:gd name="connsiteX2" fmla="*/ 1823145 w 2766120"/>
                <a:gd name="connsiteY2" fmla="*/ 2085975 h 2085975"/>
                <a:gd name="connsiteX3" fmla="*/ 1842195 w 2766120"/>
                <a:gd name="connsiteY3" fmla="*/ 1581150 h 2085975"/>
                <a:gd name="connsiteX4" fmla="*/ 2766120 w 2766120"/>
                <a:gd name="connsiteY4" fmla="*/ 47625 h 2085975"/>
                <a:gd name="connsiteX5" fmla="*/ 2051745 w 2766120"/>
                <a:gd name="connsiteY5" fmla="*/ 0 h 2085975"/>
                <a:gd name="connsiteX6" fmla="*/ 2051745 w 2766120"/>
                <a:gd name="connsiteY6" fmla="*/ 762000 h 2085975"/>
                <a:gd name="connsiteX7" fmla="*/ 1270695 w 2766120"/>
                <a:gd name="connsiteY7" fmla="*/ 533400 h 2085975"/>
                <a:gd name="connsiteX8" fmla="*/ 232470 w 2766120"/>
                <a:gd name="connsiteY8" fmla="*/ 66675 h 2085975"/>
                <a:gd name="connsiteX0" fmla="*/ 232470 w 2766120"/>
                <a:gd name="connsiteY0" fmla="*/ 66675 h 2085975"/>
                <a:gd name="connsiteX1" fmla="*/ 137220 w 2766120"/>
                <a:gd name="connsiteY1" fmla="*/ 2085975 h 2085975"/>
                <a:gd name="connsiteX2" fmla="*/ 1823145 w 2766120"/>
                <a:gd name="connsiteY2" fmla="*/ 2085975 h 2085975"/>
                <a:gd name="connsiteX3" fmla="*/ 1842195 w 2766120"/>
                <a:gd name="connsiteY3" fmla="*/ 1581150 h 2085975"/>
                <a:gd name="connsiteX4" fmla="*/ 2766120 w 2766120"/>
                <a:gd name="connsiteY4" fmla="*/ 47625 h 2085975"/>
                <a:gd name="connsiteX5" fmla="*/ 2051745 w 2766120"/>
                <a:gd name="connsiteY5" fmla="*/ 0 h 2085975"/>
                <a:gd name="connsiteX6" fmla="*/ 2051745 w 2766120"/>
                <a:gd name="connsiteY6" fmla="*/ 762000 h 2085975"/>
                <a:gd name="connsiteX7" fmla="*/ 1270695 w 2766120"/>
                <a:gd name="connsiteY7" fmla="*/ 533400 h 2085975"/>
                <a:gd name="connsiteX8" fmla="*/ 232470 w 2766120"/>
                <a:gd name="connsiteY8" fmla="*/ 66675 h 2085975"/>
                <a:gd name="connsiteX0" fmla="*/ 232470 w 2766120"/>
                <a:gd name="connsiteY0" fmla="*/ 114300 h 2133600"/>
                <a:gd name="connsiteX1" fmla="*/ 137220 w 2766120"/>
                <a:gd name="connsiteY1" fmla="*/ 2133600 h 2133600"/>
                <a:gd name="connsiteX2" fmla="*/ 1823145 w 2766120"/>
                <a:gd name="connsiteY2" fmla="*/ 2133600 h 2133600"/>
                <a:gd name="connsiteX3" fmla="*/ 1842195 w 2766120"/>
                <a:gd name="connsiteY3" fmla="*/ 1628775 h 2133600"/>
                <a:gd name="connsiteX4" fmla="*/ 2766120 w 2766120"/>
                <a:gd name="connsiteY4" fmla="*/ 95250 h 2133600"/>
                <a:gd name="connsiteX5" fmla="*/ 1908870 w 2766120"/>
                <a:gd name="connsiteY5" fmla="*/ 0 h 2133600"/>
                <a:gd name="connsiteX6" fmla="*/ 2051745 w 2766120"/>
                <a:gd name="connsiteY6" fmla="*/ 809625 h 2133600"/>
                <a:gd name="connsiteX7" fmla="*/ 1270695 w 2766120"/>
                <a:gd name="connsiteY7" fmla="*/ 581025 h 2133600"/>
                <a:gd name="connsiteX8" fmla="*/ 232470 w 2766120"/>
                <a:gd name="connsiteY8" fmla="*/ 114300 h 2133600"/>
                <a:gd name="connsiteX0" fmla="*/ 232470 w 2766120"/>
                <a:gd name="connsiteY0" fmla="*/ 151521 h 2170821"/>
                <a:gd name="connsiteX1" fmla="*/ 137220 w 2766120"/>
                <a:gd name="connsiteY1" fmla="*/ 2170821 h 2170821"/>
                <a:gd name="connsiteX2" fmla="*/ 1823145 w 2766120"/>
                <a:gd name="connsiteY2" fmla="*/ 2170821 h 2170821"/>
                <a:gd name="connsiteX3" fmla="*/ 1842195 w 2766120"/>
                <a:gd name="connsiteY3" fmla="*/ 1665996 h 2170821"/>
                <a:gd name="connsiteX4" fmla="*/ 2766120 w 2766120"/>
                <a:gd name="connsiteY4" fmla="*/ 132471 h 2170821"/>
                <a:gd name="connsiteX5" fmla="*/ 1908870 w 2766120"/>
                <a:gd name="connsiteY5" fmla="*/ 37221 h 2170821"/>
                <a:gd name="connsiteX6" fmla="*/ 1937445 w 2766120"/>
                <a:gd name="connsiteY6" fmla="*/ 808746 h 2170821"/>
                <a:gd name="connsiteX7" fmla="*/ 1270695 w 2766120"/>
                <a:gd name="connsiteY7" fmla="*/ 618246 h 2170821"/>
                <a:gd name="connsiteX8" fmla="*/ 232470 w 2766120"/>
                <a:gd name="connsiteY8" fmla="*/ 151521 h 2170821"/>
                <a:gd name="connsiteX0" fmla="*/ 232470 w 2766120"/>
                <a:gd name="connsiteY0" fmla="*/ 176078 h 2195378"/>
                <a:gd name="connsiteX1" fmla="*/ 137220 w 2766120"/>
                <a:gd name="connsiteY1" fmla="*/ 2195378 h 2195378"/>
                <a:gd name="connsiteX2" fmla="*/ 1823145 w 2766120"/>
                <a:gd name="connsiteY2" fmla="*/ 2195378 h 2195378"/>
                <a:gd name="connsiteX3" fmla="*/ 1842195 w 2766120"/>
                <a:gd name="connsiteY3" fmla="*/ 1690553 h 2195378"/>
                <a:gd name="connsiteX4" fmla="*/ 2766120 w 2766120"/>
                <a:gd name="connsiteY4" fmla="*/ 157028 h 2195378"/>
                <a:gd name="connsiteX5" fmla="*/ 1908870 w 2766120"/>
                <a:gd name="connsiteY5" fmla="*/ 61778 h 2195378"/>
                <a:gd name="connsiteX6" fmla="*/ 1937445 w 2766120"/>
                <a:gd name="connsiteY6" fmla="*/ 833303 h 2195378"/>
                <a:gd name="connsiteX7" fmla="*/ 1270695 w 2766120"/>
                <a:gd name="connsiteY7" fmla="*/ 642803 h 2195378"/>
                <a:gd name="connsiteX8" fmla="*/ 232470 w 2766120"/>
                <a:gd name="connsiteY8" fmla="*/ 176078 h 2195378"/>
                <a:gd name="connsiteX0" fmla="*/ 232470 w 2661345"/>
                <a:gd name="connsiteY0" fmla="*/ 155790 h 2175090"/>
                <a:gd name="connsiteX1" fmla="*/ 137220 w 2661345"/>
                <a:gd name="connsiteY1" fmla="*/ 2175090 h 2175090"/>
                <a:gd name="connsiteX2" fmla="*/ 1823145 w 2661345"/>
                <a:gd name="connsiteY2" fmla="*/ 2175090 h 2175090"/>
                <a:gd name="connsiteX3" fmla="*/ 1842195 w 2661345"/>
                <a:gd name="connsiteY3" fmla="*/ 1670265 h 2175090"/>
                <a:gd name="connsiteX4" fmla="*/ 2661345 w 2661345"/>
                <a:gd name="connsiteY4" fmla="*/ 117690 h 2175090"/>
                <a:gd name="connsiteX5" fmla="*/ 1908870 w 2661345"/>
                <a:gd name="connsiteY5" fmla="*/ 41490 h 2175090"/>
                <a:gd name="connsiteX6" fmla="*/ 1937445 w 2661345"/>
                <a:gd name="connsiteY6" fmla="*/ 813015 h 2175090"/>
                <a:gd name="connsiteX7" fmla="*/ 1270695 w 2661345"/>
                <a:gd name="connsiteY7" fmla="*/ 622515 h 2175090"/>
                <a:gd name="connsiteX8" fmla="*/ 232470 w 2661345"/>
                <a:gd name="connsiteY8" fmla="*/ 155790 h 2175090"/>
                <a:gd name="connsiteX0" fmla="*/ 232470 w 2709520"/>
                <a:gd name="connsiteY0" fmla="*/ 155790 h 2175090"/>
                <a:gd name="connsiteX1" fmla="*/ 137220 w 2709520"/>
                <a:gd name="connsiteY1" fmla="*/ 2175090 h 2175090"/>
                <a:gd name="connsiteX2" fmla="*/ 1823145 w 2709520"/>
                <a:gd name="connsiteY2" fmla="*/ 2175090 h 2175090"/>
                <a:gd name="connsiteX3" fmla="*/ 1842195 w 2709520"/>
                <a:gd name="connsiteY3" fmla="*/ 1670265 h 2175090"/>
                <a:gd name="connsiteX4" fmla="*/ 2661345 w 2709520"/>
                <a:gd name="connsiteY4" fmla="*/ 117690 h 2175090"/>
                <a:gd name="connsiteX5" fmla="*/ 1908870 w 2709520"/>
                <a:gd name="connsiteY5" fmla="*/ 41490 h 2175090"/>
                <a:gd name="connsiteX6" fmla="*/ 1937445 w 2709520"/>
                <a:gd name="connsiteY6" fmla="*/ 813015 h 2175090"/>
                <a:gd name="connsiteX7" fmla="*/ 1270695 w 2709520"/>
                <a:gd name="connsiteY7" fmla="*/ 622515 h 2175090"/>
                <a:gd name="connsiteX8" fmla="*/ 232470 w 2709520"/>
                <a:gd name="connsiteY8" fmla="*/ 155790 h 2175090"/>
                <a:gd name="connsiteX0" fmla="*/ 232470 w 2725405"/>
                <a:gd name="connsiteY0" fmla="*/ 155790 h 2175090"/>
                <a:gd name="connsiteX1" fmla="*/ 137220 w 2725405"/>
                <a:gd name="connsiteY1" fmla="*/ 2175090 h 2175090"/>
                <a:gd name="connsiteX2" fmla="*/ 1823145 w 2725405"/>
                <a:gd name="connsiteY2" fmla="*/ 2175090 h 2175090"/>
                <a:gd name="connsiteX3" fmla="*/ 1842195 w 2725405"/>
                <a:gd name="connsiteY3" fmla="*/ 1670265 h 2175090"/>
                <a:gd name="connsiteX4" fmla="*/ 2661345 w 2725405"/>
                <a:gd name="connsiteY4" fmla="*/ 117690 h 2175090"/>
                <a:gd name="connsiteX5" fmla="*/ 1908870 w 2725405"/>
                <a:gd name="connsiteY5" fmla="*/ 41490 h 2175090"/>
                <a:gd name="connsiteX6" fmla="*/ 1937445 w 2725405"/>
                <a:gd name="connsiteY6" fmla="*/ 813015 h 2175090"/>
                <a:gd name="connsiteX7" fmla="*/ 1270695 w 2725405"/>
                <a:gd name="connsiteY7" fmla="*/ 622515 h 2175090"/>
                <a:gd name="connsiteX8" fmla="*/ 232470 w 2725405"/>
                <a:gd name="connsiteY8" fmla="*/ 155790 h 2175090"/>
                <a:gd name="connsiteX0" fmla="*/ 232470 w 2760521"/>
                <a:gd name="connsiteY0" fmla="*/ 155790 h 2175090"/>
                <a:gd name="connsiteX1" fmla="*/ 137220 w 2760521"/>
                <a:gd name="connsiteY1" fmla="*/ 2175090 h 2175090"/>
                <a:gd name="connsiteX2" fmla="*/ 1823145 w 2760521"/>
                <a:gd name="connsiteY2" fmla="*/ 2175090 h 2175090"/>
                <a:gd name="connsiteX3" fmla="*/ 1842195 w 2760521"/>
                <a:gd name="connsiteY3" fmla="*/ 1670265 h 2175090"/>
                <a:gd name="connsiteX4" fmla="*/ 2699445 w 2760521"/>
                <a:gd name="connsiteY4" fmla="*/ 117690 h 2175090"/>
                <a:gd name="connsiteX5" fmla="*/ 1908870 w 2760521"/>
                <a:gd name="connsiteY5" fmla="*/ 41490 h 2175090"/>
                <a:gd name="connsiteX6" fmla="*/ 1937445 w 2760521"/>
                <a:gd name="connsiteY6" fmla="*/ 813015 h 2175090"/>
                <a:gd name="connsiteX7" fmla="*/ 1270695 w 2760521"/>
                <a:gd name="connsiteY7" fmla="*/ 622515 h 2175090"/>
                <a:gd name="connsiteX8" fmla="*/ 232470 w 2760521"/>
                <a:gd name="connsiteY8" fmla="*/ 155790 h 2175090"/>
                <a:gd name="connsiteX0" fmla="*/ 232470 w 2757220"/>
                <a:gd name="connsiteY0" fmla="*/ 155790 h 2175090"/>
                <a:gd name="connsiteX1" fmla="*/ 137220 w 2757220"/>
                <a:gd name="connsiteY1" fmla="*/ 2175090 h 2175090"/>
                <a:gd name="connsiteX2" fmla="*/ 1823145 w 2757220"/>
                <a:gd name="connsiteY2" fmla="*/ 2175090 h 2175090"/>
                <a:gd name="connsiteX3" fmla="*/ 1842195 w 2757220"/>
                <a:gd name="connsiteY3" fmla="*/ 1670265 h 2175090"/>
                <a:gd name="connsiteX4" fmla="*/ 2699445 w 2757220"/>
                <a:gd name="connsiteY4" fmla="*/ 117690 h 2175090"/>
                <a:gd name="connsiteX5" fmla="*/ 1908870 w 2757220"/>
                <a:gd name="connsiteY5" fmla="*/ 41490 h 2175090"/>
                <a:gd name="connsiteX6" fmla="*/ 1937445 w 2757220"/>
                <a:gd name="connsiteY6" fmla="*/ 813015 h 2175090"/>
                <a:gd name="connsiteX7" fmla="*/ 1270695 w 2757220"/>
                <a:gd name="connsiteY7" fmla="*/ 622515 h 2175090"/>
                <a:gd name="connsiteX8" fmla="*/ 232470 w 2757220"/>
                <a:gd name="connsiteY8" fmla="*/ 155790 h 2175090"/>
                <a:gd name="connsiteX0" fmla="*/ 232470 w 2741311"/>
                <a:gd name="connsiteY0" fmla="*/ 155790 h 2175090"/>
                <a:gd name="connsiteX1" fmla="*/ 137220 w 2741311"/>
                <a:gd name="connsiteY1" fmla="*/ 2175090 h 2175090"/>
                <a:gd name="connsiteX2" fmla="*/ 1823145 w 2741311"/>
                <a:gd name="connsiteY2" fmla="*/ 2175090 h 2175090"/>
                <a:gd name="connsiteX3" fmla="*/ 1842195 w 2741311"/>
                <a:gd name="connsiteY3" fmla="*/ 1670265 h 2175090"/>
                <a:gd name="connsiteX4" fmla="*/ 2699445 w 2741311"/>
                <a:gd name="connsiteY4" fmla="*/ 117690 h 2175090"/>
                <a:gd name="connsiteX5" fmla="*/ 1908870 w 2741311"/>
                <a:gd name="connsiteY5" fmla="*/ 41490 h 2175090"/>
                <a:gd name="connsiteX6" fmla="*/ 1937445 w 2741311"/>
                <a:gd name="connsiteY6" fmla="*/ 813015 h 2175090"/>
                <a:gd name="connsiteX7" fmla="*/ 1270695 w 2741311"/>
                <a:gd name="connsiteY7" fmla="*/ 622515 h 2175090"/>
                <a:gd name="connsiteX8" fmla="*/ 232470 w 2741311"/>
                <a:gd name="connsiteY8" fmla="*/ 155790 h 2175090"/>
                <a:gd name="connsiteX0" fmla="*/ 232470 w 2741311"/>
                <a:gd name="connsiteY0" fmla="*/ 155790 h 2175090"/>
                <a:gd name="connsiteX1" fmla="*/ 137220 w 2741311"/>
                <a:gd name="connsiteY1" fmla="*/ 2175090 h 2175090"/>
                <a:gd name="connsiteX2" fmla="*/ 1823145 w 2741311"/>
                <a:gd name="connsiteY2" fmla="*/ 2175090 h 2175090"/>
                <a:gd name="connsiteX3" fmla="*/ 1842195 w 2741311"/>
                <a:gd name="connsiteY3" fmla="*/ 1670265 h 2175090"/>
                <a:gd name="connsiteX4" fmla="*/ 2699445 w 2741311"/>
                <a:gd name="connsiteY4" fmla="*/ 117690 h 2175090"/>
                <a:gd name="connsiteX5" fmla="*/ 1908870 w 2741311"/>
                <a:gd name="connsiteY5" fmla="*/ 41490 h 2175090"/>
                <a:gd name="connsiteX6" fmla="*/ 1937445 w 2741311"/>
                <a:gd name="connsiteY6" fmla="*/ 813015 h 2175090"/>
                <a:gd name="connsiteX7" fmla="*/ 1270695 w 2741311"/>
                <a:gd name="connsiteY7" fmla="*/ 622515 h 2175090"/>
                <a:gd name="connsiteX8" fmla="*/ 232470 w 2741311"/>
                <a:gd name="connsiteY8" fmla="*/ 155790 h 2175090"/>
                <a:gd name="connsiteX0" fmla="*/ 232470 w 2741311"/>
                <a:gd name="connsiteY0" fmla="*/ 155790 h 2175090"/>
                <a:gd name="connsiteX1" fmla="*/ 137220 w 2741311"/>
                <a:gd name="connsiteY1" fmla="*/ 2175090 h 2175090"/>
                <a:gd name="connsiteX2" fmla="*/ 1823145 w 2741311"/>
                <a:gd name="connsiteY2" fmla="*/ 2175090 h 2175090"/>
                <a:gd name="connsiteX3" fmla="*/ 1842195 w 2741311"/>
                <a:gd name="connsiteY3" fmla="*/ 1670265 h 2175090"/>
                <a:gd name="connsiteX4" fmla="*/ 2699445 w 2741311"/>
                <a:gd name="connsiteY4" fmla="*/ 117690 h 2175090"/>
                <a:gd name="connsiteX5" fmla="*/ 1908870 w 2741311"/>
                <a:gd name="connsiteY5" fmla="*/ 41490 h 2175090"/>
                <a:gd name="connsiteX6" fmla="*/ 1937445 w 2741311"/>
                <a:gd name="connsiteY6" fmla="*/ 813015 h 2175090"/>
                <a:gd name="connsiteX7" fmla="*/ 1270695 w 2741311"/>
                <a:gd name="connsiteY7" fmla="*/ 622515 h 2175090"/>
                <a:gd name="connsiteX8" fmla="*/ 232470 w 2741311"/>
                <a:gd name="connsiteY8" fmla="*/ 155790 h 2175090"/>
                <a:gd name="connsiteX0" fmla="*/ 232470 w 2741311"/>
                <a:gd name="connsiteY0" fmla="*/ 147713 h 2167013"/>
                <a:gd name="connsiteX1" fmla="*/ 137220 w 2741311"/>
                <a:gd name="connsiteY1" fmla="*/ 2167013 h 2167013"/>
                <a:gd name="connsiteX2" fmla="*/ 1823145 w 2741311"/>
                <a:gd name="connsiteY2" fmla="*/ 2167013 h 2167013"/>
                <a:gd name="connsiteX3" fmla="*/ 1842195 w 2741311"/>
                <a:gd name="connsiteY3" fmla="*/ 1662188 h 2167013"/>
                <a:gd name="connsiteX4" fmla="*/ 2699445 w 2741311"/>
                <a:gd name="connsiteY4" fmla="*/ 109613 h 2167013"/>
                <a:gd name="connsiteX5" fmla="*/ 1908870 w 2741311"/>
                <a:gd name="connsiteY5" fmla="*/ 33413 h 2167013"/>
                <a:gd name="connsiteX6" fmla="*/ 1937445 w 2741311"/>
                <a:gd name="connsiteY6" fmla="*/ 804938 h 2167013"/>
                <a:gd name="connsiteX7" fmla="*/ 1270695 w 2741311"/>
                <a:gd name="connsiteY7" fmla="*/ 614438 h 2167013"/>
                <a:gd name="connsiteX8" fmla="*/ 232470 w 2741311"/>
                <a:gd name="connsiteY8" fmla="*/ 147713 h 2167013"/>
                <a:gd name="connsiteX0" fmla="*/ 232470 w 2741311"/>
                <a:gd name="connsiteY0" fmla="*/ 95560 h 2114860"/>
                <a:gd name="connsiteX1" fmla="*/ 137220 w 2741311"/>
                <a:gd name="connsiteY1" fmla="*/ 2114860 h 2114860"/>
                <a:gd name="connsiteX2" fmla="*/ 1823145 w 2741311"/>
                <a:gd name="connsiteY2" fmla="*/ 2114860 h 2114860"/>
                <a:gd name="connsiteX3" fmla="*/ 1842195 w 2741311"/>
                <a:gd name="connsiteY3" fmla="*/ 1610035 h 2114860"/>
                <a:gd name="connsiteX4" fmla="*/ 2699445 w 2741311"/>
                <a:gd name="connsiteY4" fmla="*/ 57460 h 2114860"/>
                <a:gd name="connsiteX5" fmla="*/ 1927920 w 2741311"/>
                <a:gd name="connsiteY5" fmla="*/ 47935 h 2114860"/>
                <a:gd name="connsiteX6" fmla="*/ 1937445 w 2741311"/>
                <a:gd name="connsiteY6" fmla="*/ 752785 h 2114860"/>
                <a:gd name="connsiteX7" fmla="*/ 1270695 w 2741311"/>
                <a:gd name="connsiteY7" fmla="*/ 562285 h 2114860"/>
                <a:gd name="connsiteX8" fmla="*/ 232470 w 2741311"/>
                <a:gd name="connsiteY8" fmla="*/ 95560 h 2114860"/>
                <a:gd name="connsiteX0" fmla="*/ 232470 w 2741311"/>
                <a:gd name="connsiteY0" fmla="*/ 189280 h 2208580"/>
                <a:gd name="connsiteX1" fmla="*/ 137220 w 2741311"/>
                <a:gd name="connsiteY1" fmla="*/ 2208580 h 2208580"/>
                <a:gd name="connsiteX2" fmla="*/ 1823145 w 2741311"/>
                <a:gd name="connsiteY2" fmla="*/ 2208580 h 2208580"/>
                <a:gd name="connsiteX3" fmla="*/ 1842195 w 2741311"/>
                <a:gd name="connsiteY3" fmla="*/ 1703755 h 2208580"/>
                <a:gd name="connsiteX4" fmla="*/ 2699445 w 2741311"/>
                <a:gd name="connsiteY4" fmla="*/ 151180 h 2208580"/>
                <a:gd name="connsiteX5" fmla="*/ 1908870 w 2741311"/>
                <a:gd name="connsiteY5" fmla="*/ 27355 h 2208580"/>
                <a:gd name="connsiteX6" fmla="*/ 1937445 w 2741311"/>
                <a:gd name="connsiteY6" fmla="*/ 846505 h 2208580"/>
                <a:gd name="connsiteX7" fmla="*/ 1270695 w 2741311"/>
                <a:gd name="connsiteY7" fmla="*/ 656005 h 2208580"/>
                <a:gd name="connsiteX8" fmla="*/ 232470 w 2741311"/>
                <a:gd name="connsiteY8" fmla="*/ 189280 h 2208580"/>
                <a:gd name="connsiteX0" fmla="*/ 232470 w 2741311"/>
                <a:gd name="connsiteY0" fmla="*/ 213274 h 2232574"/>
                <a:gd name="connsiteX1" fmla="*/ 137220 w 2741311"/>
                <a:gd name="connsiteY1" fmla="*/ 2232574 h 2232574"/>
                <a:gd name="connsiteX2" fmla="*/ 1823145 w 2741311"/>
                <a:gd name="connsiteY2" fmla="*/ 2232574 h 2232574"/>
                <a:gd name="connsiteX3" fmla="*/ 1842195 w 2741311"/>
                <a:gd name="connsiteY3" fmla="*/ 1727749 h 2232574"/>
                <a:gd name="connsiteX4" fmla="*/ 2699445 w 2741311"/>
                <a:gd name="connsiteY4" fmla="*/ 175174 h 2232574"/>
                <a:gd name="connsiteX5" fmla="*/ 2127946 w 2741311"/>
                <a:gd name="connsiteY5" fmla="*/ 127549 h 2232574"/>
                <a:gd name="connsiteX6" fmla="*/ 1908870 w 2741311"/>
                <a:gd name="connsiteY6" fmla="*/ 51349 h 2232574"/>
                <a:gd name="connsiteX7" fmla="*/ 1937445 w 2741311"/>
                <a:gd name="connsiteY7" fmla="*/ 870499 h 2232574"/>
                <a:gd name="connsiteX8" fmla="*/ 1270695 w 2741311"/>
                <a:gd name="connsiteY8" fmla="*/ 679999 h 2232574"/>
                <a:gd name="connsiteX9" fmla="*/ 232470 w 2741311"/>
                <a:gd name="connsiteY9" fmla="*/ 213274 h 2232574"/>
                <a:gd name="connsiteX0" fmla="*/ 232470 w 2741311"/>
                <a:gd name="connsiteY0" fmla="*/ 214182 h 2233482"/>
                <a:gd name="connsiteX1" fmla="*/ 137220 w 2741311"/>
                <a:gd name="connsiteY1" fmla="*/ 2233482 h 2233482"/>
                <a:gd name="connsiteX2" fmla="*/ 1823145 w 2741311"/>
                <a:gd name="connsiteY2" fmla="*/ 2233482 h 2233482"/>
                <a:gd name="connsiteX3" fmla="*/ 1842195 w 2741311"/>
                <a:gd name="connsiteY3" fmla="*/ 1728657 h 2233482"/>
                <a:gd name="connsiteX4" fmla="*/ 2699445 w 2741311"/>
                <a:gd name="connsiteY4" fmla="*/ 176082 h 2233482"/>
                <a:gd name="connsiteX5" fmla="*/ 2048663 w 2741311"/>
                <a:gd name="connsiteY5" fmla="*/ 123172 h 2233482"/>
                <a:gd name="connsiteX6" fmla="*/ 1908870 w 2741311"/>
                <a:gd name="connsiteY6" fmla="*/ 52257 h 2233482"/>
                <a:gd name="connsiteX7" fmla="*/ 1937445 w 2741311"/>
                <a:gd name="connsiteY7" fmla="*/ 871407 h 2233482"/>
                <a:gd name="connsiteX8" fmla="*/ 1270695 w 2741311"/>
                <a:gd name="connsiteY8" fmla="*/ 680907 h 2233482"/>
                <a:gd name="connsiteX9" fmla="*/ 232470 w 2741311"/>
                <a:gd name="connsiteY9" fmla="*/ 214182 h 2233482"/>
                <a:gd name="connsiteX0" fmla="*/ 232470 w 2741311"/>
                <a:gd name="connsiteY0" fmla="*/ 228069 h 2247369"/>
                <a:gd name="connsiteX1" fmla="*/ 137220 w 2741311"/>
                <a:gd name="connsiteY1" fmla="*/ 2247369 h 2247369"/>
                <a:gd name="connsiteX2" fmla="*/ 1823145 w 2741311"/>
                <a:gd name="connsiteY2" fmla="*/ 2247369 h 2247369"/>
                <a:gd name="connsiteX3" fmla="*/ 1842195 w 2741311"/>
                <a:gd name="connsiteY3" fmla="*/ 1742544 h 2247369"/>
                <a:gd name="connsiteX4" fmla="*/ 2699445 w 2741311"/>
                <a:gd name="connsiteY4" fmla="*/ 189969 h 2247369"/>
                <a:gd name="connsiteX5" fmla="*/ 2048663 w 2741311"/>
                <a:gd name="connsiteY5" fmla="*/ 137059 h 2247369"/>
                <a:gd name="connsiteX6" fmla="*/ 1908870 w 2741311"/>
                <a:gd name="connsiteY6" fmla="*/ 66144 h 2247369"/>
                <a:gd name="connsiteX7" fmla="*/ 1937445 w 2741311"/>
                <a:gd name="connsiteY7" fmla="*/ 885294 h 2247369"/>
                <a:gd name="connsiteX8" fmla="*/ 1270695 w 2741311"/>
                <a:gd name="connsiteY8" fmla="*/ 694794 h 2247369"/>
                <a:gd name="connsiteX9" fmla="*/ 232470 w 2741311"/>
                <a:gd name="connsiteY9" fmla="*/ 228069 h 2247369"/>
                <a:gd name="connsiteX0" fmla="*/ 232470 w 2741311"/>
                <a:gd name="connsiteY0" fmla="*/ 175032 h 2194332"/>
                <a:gd name="connsiteX1" fmla="*/ 137220 w 2741311"/>
                <a:gd name="connsiteY1" fmla="*/ 2194332 h 2194332"/>
                <a:gd name="connsiteX2" fmla="*/ 1823145 w 2741311"/>
                <a:gd name="connsiteY2" fmla="*/ 2194332 h 2194332"/>
                <a:gd name="connsiteX3" fmla="*/ 1842195 w 2741311"/>
                <a:gd name="connsiteY3" fmla="*/ 1689507 h 2194332"/>
                <a:gd name="connsiteX4" fmla="*/ 2699445 w 2741311"/>
                <a:gd name="connsiteY4" fmla="*/ 136932 h 2194332"/>
                <a:gd name="connsiteX5" fmla="*/ 2048663 w 2741311"/>
                <a:gd name="connsiteY5" fmla="*/ 84022 h 2194332"/>
                <a:gd name="connsiteX6" fmla="*/ 1908870 w 2741311"/>
                <a:gd name="connsiteY6" fmla="*/ 13107 h 2194332"/>
                <a:gd name="connsiteX7" fmla="*/ 1937445 w 2741311"/>
                <a:gd name="connsiteY7" fmla="*/ 832257 h 2194332"/>
                <a:gd name="connsiteX8" fmla="*/ 1270695 w 2741311"/>
                <a:gd name="connsiteY8" fmla="*/ 641757 h 2194332"/>
                <a:gd name="connsiteX9" fmla="*/ 232470 w 2741311"/>
                <a:gd name="connsiteY9" fmla="*/ 175032 h 2194332"/>
                <a:gd name="connsiteX0" fmla="*/ 232470 w 2741311"/>
                <a:gd name="connsiteY0" fmla="*/ 175032 h 2194332"/>
                <a:gd name="connsiteX1" fmla="*/ 137220 w 2741311"/>
                <a:gd name="connsiteY1" fmla="*/ 2194332 h 2194332"/>
                <a:gd name="connsiteX2" fmla="*/ 1823145 w 2741311"/>
                <a:gd name="connsiteY2" fmla="*/ 2194332 h 2194332"/>
                <a:gd name="connsiteX3" fmla="*/ 1842195 w 2741311"/>
                <a:gd name="connsiteY3" fmla="*/ 1689507 h 2194332"/>
                <a:gd name="connsiteX4" fmla="*/ 2699445 w 2741311"/>
                <a:gd name="connsiteY4" fmla="*/ 136932 h 2194332"/>
                <a:gd name="connsiteX5" fmla="*/ 2048663 w 2741311"/>
                <a:gd name="connsiteY5" fmla="*/ 84022 h 2194332"/>
                <a:gd name="connsiteX6" fmla="*/ 1908870 w 2741311"/>
                <a:gd name="connsiteY6" fmla="*/ 13107 h 2194332"/>
                <a:gd name="connsiteX7" fmla="*/ 1937445 w 2741311"/>
                <a:gd name="connsiteY7" fmla="*/ 832257 h 2194332"/>
                <a:gd name="connsiteX8" fmla="*/ 1270695 w 2741311"/>
                <a:gd name="connsiteY8" fmla="*/ 641757 h 2194332"/>
                <a:gd name="connsiteX9" fmla="*/ 232470 w 2741311"/>
                <a:gd name="connsiteY9" fmla="*/ 175032 h 2194332"/>
                <a:gd name="connsiteX0" fmla="*/ 232470 w 2741311"/>
                <a:gd name="connsiteY0" fmla="*/ 232422 h 2251722"/>
                <a:gd name="connsiteX1" fmla="*/ 137220 w 2741311"/>
                <a:gd name="connsiteY1" fmla="*/ 2251722 h 2251722"/>
                <a:gd name="connsiteX2" fmla="*/ 1823145 w 2741311"/>
                <a:gd name="connsiteY2" fmla="*/ 2251722 h 2251722"/>
                <a:gd name="connsiteX3" fmla="*/ 1842195 w 2741311"/>
                <a:gd name="connsiteY3" fmla="*/ 1746897 h 2251722"/>
                <a:gd name="connsiteX4" fmla="*/ 2699445 w 2741311"/>
                <a:gd name="connsiteY4" fmla="*/ 194322 h 2251722"/>
                <a:gd name="connsiteX5" fmla="*/ 2048663 w 2741311"/>
                <a:gd name="connsiteY5" fmla="*/ 141412 h 2251722"/>
                <a:gd name="connsiteX6" fmla="*/ 2040679 w 2741311"/>
                <a:gd name="connsiteY6" fmla="*/ 48749 h 2251722"/>
                <a:gd name="connsiteX7" fmla="*/ 1908870 w 2741311"/>
                <a:gd name="connsiteY7" fmla="*/ 70497 h 2251722"/>
                <a:gd name="connsiteX8" fmla="*/ 1937445 w 2741311"/>
                <a:gd name="connsiteY8" fmla="*/ 889647 h 2251722"/>
                <a:gd name="connsiteX9" fmla="*/ 1270695 w 2741311"/>
                <a:gd name="connsiteY9" fmla="*/ 699147 h 2251722"/>
                <a:gd name="connsiteX10" fmla="*/ 232470 w 2741311"/>
                <a:gd name="connsiteY10" fmla="*/ 232422 h 2251722"/>
                <a:gd name="connsiteX0" fmla="*/ 232470 w 2741311"/>
                <a:gd name="connsiteY0" fmla="*/ 232422 h 2251722"/>
                <a:gd name="connsiteX1" fmla="*/ 137220 w 2741311"/>
                <a:gd name="connsiteY1" fmla="*/ 2251722 h 2251722"/>
                <a:gd name="connsiteX2" fmla="*/ 1823145 w 2741311"/>
                <a:gd name="connsiteY2" fmla="*/ 2251722 h 2251722"/>
                <a:gd name="connsiteX3" fmla="*/ 1842195 w 2741311"/>
                <a:gd name="connsiteY3" fmla="*/ 1746897 h 2251722"/>
                <a:gd name="connsiteX4" fmla="*/ 2699445 w 2741311"/>
                <a:gd name="connsiteY4" fmla="*/ 194322 h 2251722"/>
                <a:gd name="connsiteX5" fmla="*/ 2048663 w 2741311"/>
                <a:gd name="connsiteY5" fmla="*/ 141412 h 2251722"/>
                <a:gd name="connsiteX6" fmla="*/ 2040679 w 2741311"/>
                <a:gd name="connsiteY6" fmla="*/ 48749 h 2251722"/>
                <a:gd name="connsiteX7" fmla="*/ 1908870 w 2741311"/>
                <a:gd name="connsiteY7" fmla="*/ 70497 h 2251722"/>
                <a:gd name="connsiteX8" fmla="*/ 1937445 w 2741311"/>
                <a:gd name="connsiteY8" fmla="*/ 889647 h 2251722"/>
                <a:gd name="connsiteX9" fmla="*/ 1270695 w 2741311"/>
                <a:gd name="connsiteY9" fmla="*/ 699147 h 2251722"/>
                <a:gd name="connsiteX10" fmla="*/ 232470 w 2741311"/>
                <a:gd name="connsiteY10" fmla="*/ 232422 h 2251722"/>
                <a:gd name="connsiteX0" fmla="*/ 232470 w 2741311"/>
                <a:gd name="connsiteY0" fmla="*/ 232422 h 2251722"/>
                <a:gd name="connsiteX1" fmla="*/ 137220 w 2741311"/>
                <a:gd name="connsiteY1" fmla="*/ 2251722 h 2251722"/>
                <a:gd name="connsiteX2" fmla="*/ 1823145 w 2741311"/>
                <a:gd name="connsiteY2" fmla="*/ 2251722 h 2251722"/>
                <a:gd name="connsiteX3" fmla="*/ 1842195 w 2741311"/>
                <a:gd name="connsiteY3" fmla="*/ 1746897 h 2251722"/>
                <a:gd name="connsiteX4" fmla="*/ 2699445 w 2741311"/>
                <a:gd name="connsiteY4" fmla="*/ 194322 h 2251722"/>
                <a:gd name="connsiteX5" fmla="*/ 2048663 w 2741311"/>
                <a:gd name="connsiteY5" fmla="*/ 141412 h 2251722"/>
                <a:gd name="connsiteX6" fmla="*/ 2040679 w 2741311"/>
                <a:gd name="connsiteY6" fmla="*/ 48749 h 2251722"/>
                <a:gd name="connsiteX7" fmla="*/ 1908870 w 2741311"/>
                <a:gd name="connsiteY7" fmla="*/ 70497 h 2251722"/>
                <a:gd name="connsiteX8" fmla="*/ 1937445 w 2741311"/>
                <a:gd name="connsiteY8" fmla="*/ 889647 h 2251722"/>
                <a:gd name="connsiteX9" fmla="*/ 1270695 w 2741311"/>
                <a:gd name="connsiteY9" fmla="*/ 699147 h 2251722"/>
                <a:gd name="connsiteX10" fmla="*/ 232470 w 2741311"/>
                <a:gd name="connsiteY10" fmla="*/ 232422 h 2251722"/>
                <a:gd name="connsiteX0" fmla="*/ 232470 w 2741311"/>
                <a:gd name="connsiteY0" fmla="*/ 188264 h 2207564"/>
                <a:gd name="connsiteX1" fmla="*/ 137220 w 2741311"/>
                <a:gd name="connsiteY1" fmla="*/ 2207564 h 2207564"/>
                <a:gd name="connsiteX2" fmla="*/ 1823145 w 2741311"/>
                <a:gd name="connsiteY2" fmla="*/ 2207564 h 2207564"/>
                <a:gd name="connsiteX3" fmla="*/ 1842195 w 2741311"/>
                <a:gd name="connsiteY3" fmla="*/ 1702739 h 2207564"/>
                <a:gd name="connsiteX4" fmla="*/ 2699445 w 2741311"/>
                <a:gd name="connsiteY4" fmla="*/ 150164 h 2207564"/>
                <a:gd name="connsiteX5" fmla="*/ 2048663 w 2741311"/>
                <a:gd name="connsiteY5" fmla="*/ 97254 h 2207564"/>
                <a:gd name="connsiteX6" fmla="*/ 2040679 w 2741311"/>
                <a:gd name="connsiteY6" fmla="*/ 4591 h 2207564"/>
                <a:gd name="connsiteX7" fmla="*/ 1908870 w 2741311"/>
                <a:gd name="connsiteY7" fmla="*/ 26339 h 2207564"/>
                <a:gd name="connsiteX8" fmla="*/ 1937445 w 2741311"/>
                <a:gd name="connsiteY8" fmla="*/ 845489 h 2207564"/>
                <a:gd name="connsiteX9" fmla="*/ 1270695 w 2741311"/>
                <a:gd name="connsiteY9" fmla="*/ 654989 h 2207564"/>
                <a:gd name="connsiteX10" fmla="*/ 232470 w 2741311"/>
                <a:gd name="connsiteY10" fmla="*/ 188264 h 2207564"/>
                <a:gd name="connsiteX0" fmla="*/ 232470 w 2741311"/>
                <a:gd name="connsiteY0" fmla="*/ 183976 h 2203276"/>
                <a:gd name="connsiteX1" fmla="*/ 137220 w 2741311"/>
                <a:gd name="connsiteY1" fmla="*/ 2203276 h 2203276"/>
                <a:gd name="connsiteX2" fmla="*/ 1823145 w 2741311"/>
                <a:gd name="connsiteY2" fmla="*/ 2203276 h 2203276"/>
                <a:gd name="connsiteX3" fmla="*/ 1842195 w 2741311"/>
                <a:gd name="connsiteY3" fmla="*/ 1698451 h 2203276"/>
                <a:gd name="connsiteX4" fmla="*/ 2699445 w 2741311"/>
                <a:gd name="connsiteY4" fmla="*/ 145876 h 2203276"/>
                <a:gd name="connsiteX5" fmla="*/ 2048663 w 2741311"/>
                <a:gd name="connsiteY5" fmla="*/ 92966 h 2203276"/>
                <a:gd name="connsiteX6" fmla="*/ 2040679 w 2741311"/>
                <a:gd name="connsiteY6" fmla="*/ 303 h 2203276"/>
                <a:gd name="connsiteX7" fmla="*/ 1908870 w 2741311"/>
                <a:gd name="connsiteY7" fmla="*/ 22051 h 2203276"/>
                <a:gd name="connsiteX8" fmla="*/ 1937445 w 2741311"/>
                <a:gd name="connsiteY8" fmla="*/ 841201 h 2203276"/>
                <a:gd name="connsiteX9" fmla="*/ 1270695 w 2741311"/>
                <a:gd name="connsiteY9" fmla="*/ 650701 h 2203276"/>
                <a:gd name="connsiteX10" fmla="*/ 232470 w 2741311"/>
                <a:gd name="connsiteY10" fmla="*/ 183976 h 2203276"/>
                <a:gd name="connsiteX0" fmla="*/ 232470 w 2741311"/>
                <a:gd name="connsiteY0" fmla="*/ 183976 h 2203276"/>
                <a:gd name="connsiteX1" fmla="*/ 137220 w 2741311"/>
                <a:gd name="connsiteY1" fmla="*/ 2203276 h 2203276"/>
                <a:gd name="connsiteX2" fmla="*/ 1823145 w 2741311"/>
                <a:gd name="connsiteY2" fmla="*/ 2203276 h 2203276"/>
                <a:gd name="connsiteX3" fmla="*/ 1842195 w 2741311"/>
                <a:gd name="connsiteY3" fmla="*/ 1698451 h 2203276"/>
                <a:gd name="connsiteX4" fmla="*/ 2699445 w 2741311"/>
                <a:gd name="connsiteY4" fmla="*/ 145876 h 2203276"/>
                <a:gd name="connsiteX5" fmla="*/ 2048663 w 2741311"/>
                <a:gd name="connsiteY5" fmla="*/ 92966 h 2203276"/>
                <a:gd name="connsiteX6" fmla="*/ 2040679 w 2741311"/>
                <a:gd name="connsiteY6" fmla="*/ 303 h 2203276"/>
                <a:gd name="connsiteX7" fmla="*/ 1908870 w 2741311"/>
                <a:gd name="connsiteY7" fmla="*/ 22051 h 2203276"/>
                <a:gd name="connsiteX8" fmla="*/ 1937445 w 2741311"/>
                <a:gd name="connsiteY8" fmla="*/ 841201 h 2203276"/>
                <a:gd name="connsiteX9" fmla="*/ 1270695 w 2741311"/>
                <a:gd name="connsiteY9" fmla="*/ 650701 h 2203276"/>
                <a:gd name="connsiteX10" fmla="*/ 232470 w 2741311"/>
                <a:gd name="connsiteY10" fmla="*/ 183976 h 2203276"/>
                <a:gd name="connsiteX0" fmla="*/ 232470 w 2662372"/>
                <a:gd name="connsiteY0" fmla="*/ 183976 h 2203276"/>
                <a:gd name="connsiteX1" fmla="*/ 137220 w 2662372"/>
                <a:gd name="connsiteY1" fmla="*/ 2203276 h 2203276"/>
                <a:gd name="connsiteX2" fmla="*/ 1823145 w 2662372"/>
                <a:gd name="connsiteY2" fmla="*/ 2203276 h 2203276"/>
                <a:gd name="connsiteX3" fmla="*/ 1842195 w 2662372"/>
                <a:gd name="connsiteY3" fmla="*/ 1698451 h 2203276"/>
                <a:gd name="connsiteX4" fmla="*/ 2614876 w 2662372"/>
                <a:gd name="connsiteY4" fmla="*/ 119448 h 2203276"/>
                <a:gd name="connsiteX5" fmla="*/ 2048663 w 2662372"/>
                <a:gd name="connsiteY5" fmla="*/ 92966 h 2203276"/>
                <a:gd name="connsiteX6" fmla="*/ 2040679 w 2662372"/>
                <a:gd name="connsiteY6" fmla="*/ 303 h 2203276"/>
                <a:gd name="connsiteX7" fmla="*/ 1908870 w 2662372"/>
                <a:gd name="connsiteY7" fmla="*/ 22051 h 2203276"/>
                <a:gd name="connsiteX8" fmla="*/ 1937445 w 2662372"/>
                <a:gd name="connsiteY8" fmla="*/ 841201 h 2203276"/>
                <a:gd name="connsiteX9" fmla="*/ 1270695 w 2662372"/>
                <a:gd name="connsiteY9" fmla="*/ 650701 h 2203276"/>
                <a:gd name="connsiteX10" fmla="*/ 232470 w 2662372"/>
                <a:gd name="connsiteY10" fmla="*/ 183976 h 2203276"/>
                <a:gd name="connsiteX0" fmla="*/ 232470 w 2662372"/>
                <a:gd name="connsiteY0" fmla="*/ 183976 h 2203276"/>
                <a:gd name="connsiteX1" fmla="*/ 137220 w 2662372"/>
                <a:gd name="connsiteY1" fmla="*/ 2203276 h 2203276"/>
                <a:gd name="connsiteX2" fmla="*/ 1823145 w 2662372"/>
                <a:gd name="connsiteY2" fmla="*/ 2203276 h 2203276"/>
                <a:gd name="connsiteX3" fmla="*/ 1842195 w 2662372"/>
                <a:gd name="connsiteY3" fmla="*/ 1698451 h 2203276"/>
                <a:gd name="connsiteX4" fmla="*/ 2614876 w 2662372"/>
                <a:gd name="connsiteY4" fmla="*/ 119448 h 2203276"/>
                <a:gd name="connsiteX5" fmla="*/ 2048663 w 2662372"/>
                <a:gd name="connsiteY5" fmla="*/ 92966 h 2203276"/>
                <a:gd name="connsiteX6" fmla="*/ 2040679 w 2662372"/>
                <a:gd name="connsiteY6" fmla="*/ 303 h 2203276"/>
                <a:gd name="connsiteX7" fmla="*/ 1908870 w 2662372"/>
                <a:gd name="connsiteY7" fmla="*/ 22051 h 2203276"/>
                <a:gd name="connsiteX8" fmla="*/ 1937445 w 2662372"/>
                <a:gd name="connsiteY8" fmla="*/ 841201 h 2203276"/>
                <a:gd name="connsiteX9" fmla="*/ 1270695 w 2662372"/>
                <a:gd name="connsiteY9" fmla="*/ 650701 h 2203276"/>
                <a:gd name="connsiteX10" fmla="*/ 232470 w 2662372"/>
                <a:gd name="connsiteY10" fmla="*/ 183976 h 2203276"/>
                <a:gd name="connsiteX0" fmla="*/ 232470 w 2664220"/>
                <a:gd name="connsiteY0" fmla="*/ 183976 h 2203276"/>
                <a:gd name="connsiteX1" fmla="*/ 137220 w 2664220"/>
                <a:gd name="connsiteY1" fmla="*/ 2203276 h 2203276"/>
                <a:gd name="connsiteX2" fmla="*/ 1823145 w 2664220"/>
                <a:gd name="connsiteY2" fmla="*/ 2203276 h 2203276"/>
                <a:gd name="connsiteX3" fmla="*/ 1842195 w 2664220"/>
                <a:gd name="connsiteY3" fmla="*/ 1698451 h 2203276"/>
                <a:gd name="connsiteX4" fmla="*/ 2614876 w 2664220"/>
                <a:gd name="connsiteY4" fmla="*/ 119448 h 2203276"/>
                <a:gd name="connsiteX5" fmla="*/ 2048663 w 2664220"/>
                <a:gd name="connsiteY5" fmla="*/ 92966 h 2203276"/>
                <a:gd name="connsiteX6" fmla="*/ 2040679 w 2664220"/>
                <a:gd name="connsiteY6" fmla="*/ 303 h 2203276"/>
                <a:gd name="connsiteX7" fmla="*/ 1908870 w 2664220"/>
                <a:gd name="connsiteY7" fmla="*/ 22051 h 2203276"/>
                <a:gd name="connsiteX8" fmla="*/ 1937445 w 2664220"/>
                <a:gd name="connsiteY8" fmla="*/ 841201 h 2203276"/>
                <a:gd name="connsiteX9" fmla="*/ 1270695 w 2664220"/>
                <a:gd name="connsiteY9" fmla="*/ 650701 h 2203276"/>
                <a:gd name="connsiteX10" fmla="*/ 232470 w 2664220"/>
                <a:gd name="connsiteY10" fmla="*/ 183976 h 2203276"/>
                <a:gd name="connsiteX0" fmla="*/ 232470 w 2695242"/>
                <a:gd name="connsiteY0" fmla="*/ 183976 h 2203276"/>
                <a:gd name="connsiteX1" fmla="*/ 137220 w 2695242"/>
                <a:gd name="connsiteY1" fmla="*/ 2203276 h 2203276"/>
                <a:gd name="connsiteX2" fmla="*/ 1823145 w 2695242"/>
                <a:gd name="connsiteY2" fmla="*/ 2203276 h 2203276"/>
                <a:gd name="connsiteX3" fmla="*/ 1842195 w 2695242"/>
                <a:gd name="connsiteY3" fmla="*/ 1698451 h 2203276"/>
                <a:gd name="connsiteX4" fmla="*/ 2614876 w 2695242"/>
                <a:gd name="connsiteY4" fmla="*/ 119448 h 2203276"/>
                <a:gd name="connsiteX5" fmla="*/ 2048663 w 2695242"/>
                <a:gd name="connsiteY5" fmla="*/ 92966 h 2203276"/>
                <a:gd name="connsiteX6" fmla="*/ 2040679 w 2695242"/>
                <a:gd name="connsiteY6" fmla="*/ 303 h 2203276"/>
                <a:gd name="connsiteX7" fmla="*/ 1908870 w 2695242"/>
                <a:gd name="connsiteY7" fmla="*/ 22051 h 2203276"/>
                <a:gd name="connsiteX8" fmla="*/ 1937445 w 2695242"/>
                <a:gd name="connsiteY8" fmla="*/ 841201 h 2203276"/>
                <a:gd name="connsiteX9" fmla="*/ 1270695 w 2695242"/>
                <a:gd name="connsiteY9" fmla="*/ 650701 h 2203276"/>
                <a:gd name="connsiteX10" fmla="*/ 232470 w 2695242"/>
                <a:gd name="connsiteY10"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37445 w 2718665"/>
                <a:gd name="connsiteY8" fmla="*/ 841201 h 2203276"/>
                <a:gd name="connsiteX9" fmla="*/ 1270695 w 2718665"/>
                <a:gd name="connsiteY9" fmla="*/ 650701 h 2203276"/>
                <a:gd name="connsiteX10" fmla="*/ 232470 w 2718665"/>
                <a:gd name="connsiteY10"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37445 w 2718665"/>
                <a:gd name="connsiteY8" fmla="*/ 841201 h 2203276"/>
                <a:gd name="connsiteX9" fmla="*/ 1395842 w 2718665"/>
                <a:gd name="connsiteY9" fmla="*/ 576428 h 2203276"/>
                <a:gd name="connsiteX10" fmla="*/ 1270695 w 2718665"/>
                <a:gd name="connsiteY10" fmla="*/ 650701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37445 w 2718665"/>
                <a:gd name="connsiteY8" fmla="*/ 841201 h 2203276"/>
                <a:gd name="connsiteX9" fmla="*/ 1395842 w 2718665"/>
                <a:gd name="connsiteY9" fmla="*/ 576428 h 2203276"/>
                <a:gd name="connsiteX10" fmla="*/ 1270695 w 2718665"/>
                <a:gd name="connsiteY10" fmla="*/ 650701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37445 w 2718665"/>
                <a:gd name="connsiteY8" fmla="*/ 820059 h 2203276"/>
                <a:gd name="connsiteX9" fmla="*/ 1395842 w 2718665"/>
                <a:gd name="connsiteY9" fmla="*/ 576428 h 2203276"/>
                <a:gd name="connsiteX10" fmla="*/ 1270695 w 2718665"/>
                <a:gd name="connsiteY10" fmla="*/ 650701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395842 w 2718665"/>
                <a:gd name="connsiteY9" fmla="*/ 576428 h 2203276"/>
                <a:gd name="connsiteX10" fmla="*/ 1270695 w 2718665"/>
                <a:gd name="connsiteY10" fmla="*/ 650701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395842 w 2718665"/>
                <a:gd name="connsiteY9" fmla="*/ 576428 h 2203276"/>
                <a:gd name="connsiteX10" fmla="*/ 1270695 w 2718665"/>
                <a:gd name="connsiteY10" fmla="*/ 650701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395842 w 2718665"/>
                <a:gd name="connsiteY9" fmla="*/ 576428 h 2203276"/>
                <a:gd name="connsiteX10" fmla="*/ 1270695 w 2718665"/>
                <a:gd name="connsiteY10" fmla="*/ 650701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395842 w 2718665"/>
                <a:gd name="connsiteY9" fmla="*/ 576428 h 2203276"/>
                <a:gd name="connsiteX10" fmla="*/ 1270695 w 2718665"/>
                <a:gd name="connsiteY10" fmla="*/ 650701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10848 w 2718665"/>
                <a:gd name="connsiteY9" fmla="*/ 513001 h 2203276"/>
                <a:gd name="connsiteX10" fmla="*/ 1270695 w 2718665"/>
                <a:gd name="connsiteY10" fmla="*/ 650701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10848 w 2718665"/>
                <a:gd name="connsiteY9" fmla="*/ 513001 h 2203276"/>
                <a:gd name="connsiteX10" fmla="*/ 1270695 w 2718665"/>
                <a:gd name="connsiteY10" fmla="*/ 650701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10848 w 2718665"/>
                <a:gd name="connsiteY9" fmla="*/ 513001 h 2203276"/>
                <a:gd name="connsiteX10" fmla="*/ 1122700 w 2718665"/>
                <a:gd name="connsiteY10" fmla="*/ 497420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10848 w 2718665"/>
                <a:gd name="connsiteY9" fmla="*/ 513001 h 2203276"/>
                <a:gd name="connsiteX10" fmla="*/ 1122700 w 2718665"/>
                <a:gd name="connsiteY10" fmla="*/ 497420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37275 w 2718665"/>
                <a:gd name="connsiteY9" fmla="*/ 497145 h 2203276"/>
                <a:gd name="connsiteX10" fmla="*/ 1122700 w 2718665"/>
                <a:gd name="connsiteY10" fmla="*/ 497420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37275 w 2718665"/>
                <a:gd name="connsiteY9" fmla="*/ 497145 h 2203276"/>
                <a:gd name="connsiteX10" fmla="*/ 1122700 w 2718665"/>
                <a:gd name="connsiteY10" fmla="*/ 497420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48663 w 2718665"/>
                <a:gd name="connsiteY5" fmla="*/ 92966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37275 w 2718665"/>
                <a:gd name="connsiteY9" fmla="*/ 497145 h 2203276"/>
                <a:gd name="connsiteX10" fmla="*/ 1122700 w 2718665"/>
                <a:gd name="connsiteY10" fmla="*/ 497420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64991 w 2718665"/>
                <a:gd name="connsiteY5" fmla="*/ 98409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37275 w 2718665"/>
                <a:gd name="connsiteY9" fmla="*/ 497145 h 2203276"/>
                <a:gd name="connsiteX10" fmla="*/ 1122700 w 2718665"/>
                <a:gd name="connsiteY10" fmla="*/ 497420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64991 w 2718665"/>
                <a:gd name="connsiteY5" fmla="*/ 98409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37275 w 2718665"/>
                <a:gd name="connsiteY9" fmla="*/ 497145 h 2203276"/>
                <a:gd name="connsiteX10" fmla="*/ 1122700 w 2718665"/>
                <a:gd name="connsiteY10" fmla="*/ 497420 h 2203276"/>
                <a:gd name="connsiteX11" fmla="*/ 232470 w 2718665"/>
                <a:gd name="connsiteY11" fmla="*/ 183976 h 2203276"/>
                <a:gd name="connsiteX0" fmla="*/ 232470 w 2718665"/>
                <a:gd name="connsiteY0" fmla="*/ 183976 h 2203276"/>
                <a:gd name="connsiteX1" fmla="*/ 137220 w 2718665"/>
                <a:gd name="connsiteY1" fmla="*/ 2203276 h 2203276"/>
                <a:gd name="connsiteX2" fmla="*/ 1823145 w 2718665"/>
                <a:gd name="connsiteY2" fmla="*/ 2203276 h 2203276"/>
                <a:gd name="connsiteX3" fmla="*/ 1842195 w 2718665"/>
                <a:gd name="connsiteY3" fmla="*/ 1698451 h 2203276"/>
                <a:gd name="connsiteX4" fmla="*/ 2614876 w 2718665"/>
                <a:gd name="connsiteY4" fmla="*/ 119448 h 2203276"/>
                <a:gd name="connsiteX5" fmla="*/ 2064991 w 2718665"/>
                <a:gd name="connsiteY5" fmla="*/ 98409 h 2203276"/>
                <a:gd name="connsiteX6" fmla="*/ 2040679 w 2718665"/>
                <a:gd name="connsiteY6" fmla="*/ 303 h 2203276"/>
                <a:gd name="connsiteX7" fmla="*/ 1908870 w 2718665"/>
                <a:gd name="connsiteY7" fmla="*/ 22051 h 2203276"/>
                <a:gd name="connsiteX8" fmla="*/ 1911018 w 2718665"/>
                <a:gd name="connsiteY8" fmla="*/ 783060 h 2203276"/>
                <a:gd name="connsiteX9" fmla="*/ 1237275 w 2718665"/>
                <a:gd name="connsiteY9" fmla="*/ 497145 h 2203276"/>
                <a:gd name="connsiteX10" fmla="*/ 1122700 w 2718665"/>
                <a:gd name="connsiteY10" fmla="*/ 497420 h 2203276"/>
                <a:gd name="connsiteX11" fmla="*/ 232470 w 2718665"/>
                <a:gd name="connsiteY11" fmla="*/ 183976 h 2203276"/>
                <a:gd name="connsiteX0" fmla="*/ 232470 w 2770027"/>
                <a:gd name="connsiteY0" fmla="*/ 183976 h 2203276"/>
                <a:gd name="connsiteX1" fmla="*/ 137220 w 2770027"/>
                <a:gd name="connsiteY1" fmla="*/ 2203276 h 2203276"/>
                <a:gd name="connsiteX2" fmla="*/ 1823145 w 2770027"/>
                <a:gd name="connsiteY2" fmla="*/ 2203276 h 2203276"/>
                <a:gd name="connsiteX3" fmla="*/ 1842195 w 2770027"/>
                <a:gd name="connsiteY3" fmla="*/ 1698451 h 2203276"/>
                <a:gd name="connsiteX4" fmla="*/ 2674747 w 2770027"/>
                <a:gd name="connsiteY4" fmla="*/ 130334 h 2203276"/>
                <a:gd name="connsiteX5" fmla="*/ 2064991 w 2770027"/>
                <a:gd name="connsiteY5" fmla="*/ 98409 h 2203276"/>
                <a:gd name="connsiteX6" fmla="*/ 2040679 w 2770027"/>
                <a:gd name="connsiteY6" fmla="*/ 303 h 2203276"/>
                <a:gd name="connsiteX7" fmla="*/ 1908870 w 2770027"/>
                <a:gd name="connsiteY7" fmla="*/ 22051 h 2203276"/>
                <a:gd name="connsiteX8" fmla="*/ 1911018 w 2770027"/>
                <a:gd name="connsiteY8" fmla="*/ 783060 h 2203276"/>
                <a:gd name="connsiteX9" fmla="*/ 1237275 w 2770027"/>
                <a:gd name="connsiteY9" fmla="*/ 497145 h 2203276"/>
                <a:gd name="connsiteX10" fmla="*/ 1122700 w 2770027"/>
                <a:gd name="connsiteY10" fmla="*/ 497420 h 2203276"/>
                <a:gd name="connsiteX11" fmla="*/ 232470 w 2770027"/>
                <a:gd name="connsiteY11" fmla="*/ 183976 h 2203276"/>
                <a:gd name="connsiteX0" fmla="*/ 232470 w 2770027"/>
                <a:gd name="connsiteY0" fmla="*/ 183976 h 2203276"/>
                <a:gd name="connsiteX1" fmla="*/ 137220 w 2770027"/>
                <a:gd name="connsiteY1" fmla="*/ 2203276 h 2203276"/>
                <a:gd name="connsiteX2" fmla="*/ 1823145 w 2770027"/>
                <a:gd name="connsiteY2" fmla="*/ 2203276 h 2203276"/>
                <a:gd name="connsiteX3" fmla="*/ 1842195 w 2770027"/>
                <a:gd name="connsiteY3" fmla="*/ 1698451 h 2203276"/>
                <a:gd name="connsiteX4" fmla="*/ 2674747 w 2770027"/>
                <a:gd name="connsiteY4" fmla="*/ 130334 h 2203276"/>
                <a:gd name="connsiteX5" fmla="*/ 2064991 w 2770027"/>
                <a:gd name="connsiteY5" fmla="*/ 98409 h 2203276"/>
                <a:gd name="connsiteX6" fmla="*/ 2040679 w 2770027"/>
                <a:gd name="connsiteY6" fmla="*/ 303 h 2203276"/>
                <a:gd name="connsiteX7" fmla="*/ 1908870 w 2770027"/>
                <a:gd name="connsiteY7" fmla="*/ 22051 h 2203276"/>
                <a:gd name="connsiteX8" fmla="*/ 1911018 w 2770027"/>
                <a:gd name="connsiteY8" fmla="*/ 783060 h 2203276"/>
                <a:gd name="connsiteX9" fmla="*/ 1237275 w 2770027"/>
                <a:gd name="connsiteY9" fmla="*/ 497145 h 2203276"/>
                <a:gd name="connsiteX10" fmla="*/ 1122700 w 2770027"/>
                <a:gd name="connsiteY10" fmla="*/ 497420 h 2203276"/>
                <a:gd name="connsiteX11" fmla="*/ 232470 w 2770027"/>
                <a:gd name="connsiteY11" fmla="*/ 183976 h 2203276"/>
                <a:gd name="connsiteX0" fmla="*/ 226782 w 2764339"/>
                <a:gd name="connsiteY0" fmla="*/ 183976 h 2400339"/>
                <a:gd name="connsiteX1" fmla="*/ 150300 w 2764339"/>
                <a:gd name="connsiteY1" fmla="*/ 2400339 h 2400339"/>
                <a:gd name="connsiteX2" fmla="*/ 1817457 w 2764339"/>
                <a:gd name="connsiteY2" fmla="*/ 2203276 h 2400339"/>
                <a:gd name="connsiteX3" fmla="*/ 1836507 w 2764339"/>
                <a:gd name="connsiteY3" fmla="*/ 1698451 h 2400339"/>
                <a:gd name="connsiteX4" fmla="*/ 2669059 w 2764339"/>
                <a:gd name="connsiteY4" fmla="*/ 130334 h 2400339"/>
                <a:gd name="connsiteX5" fmla="*/ 2059303 w 2764339"/>
                <a:gd name="connsiteY5" fmla="*/ 98409 h 2400339"/>
                <a:gd name="connsiteX6" fmla="*/ 2034991 w 2764339"/>
                <a:gd name="connsiteY6" fmla="*/ 303 h 2400339"/>
                <a:gd name="connsiteX7" fmla="*/ 1903182 w 2764339"/>
                <a:gd name="connsiteY7" fmla="*/ 22051 h 2400339"/>
                <a:gd name="connsiteX8" fmla="*/ 1905330 w 2764339"/>
                <a:gd name="connsiteY8" fmla="*/ 783060 h 2400339"/>
                <a:gd name="connsiteX9" fmla="*/ 1231587 w 2764339"/>
                <a:gd name="connsiteY9" fmla="*/ 497145 h 2400339"/>
                <a:gd name="connsiteX10" fmla="*/ 1117012 w 2764339"/>
                <a:gd name="connsiteY10" fmla="*/ 497420 h 2400339"/>
                <a:gd name="connsiteX11" fmla="*/ 226782 w 2764339"/>
                <a:gd name="connsiteY11" fmla="*/ 183976 h 2400339"/>
                <a:gd name="connsiteX0" fmla="*/ 226782 w 2764339"/>
                <a:gd name="connsiteY0" fmla="*/ 183976 h 2400339"/>
                <a:gd name="connsiteX1" fmla="*/ 150300 w 2764339"/>
                <a:gd name="connsiteY1" fmla="*/ 2400339 h 2400339"/>
                <a:gd name="connsiteX2" fmla="*/ 1873761 w 2764339"/>
                <a:gd name="connsiteY2" fmla="*/ 2390955 h 2400339"/>
                <a:gd name="connsiteX3" fmla="*/ 1836507 w 2764339"/>
                <a:gd name="connsiteY3" fmla="*/ 1698451 h 2400339"/>
                <a:gd name="connsiteX4" fmla="*/ 2669059 w 2764339"/>
                <a:gd name="connsiteY4" fmla="*/ 130334 h 2400339"/>
                <a:gd name="connsiteX5" fmla="*/ 2059303 w 2764339"/>
                <a:gd name="connsiteY5" fmla="*/ 98409 h 2400339"/>
                <a:gd name="connsiteX6" fmla="*/ 2034991 w 2764339"/>
                <a:gd name="connsiteY6" fmla="*/ 303 h 2400339"/>
                <a:gd name="connsiteX7" fmla="*/ 1903182 w 2764339"/>
                <a:gd name="connsiteY7" fmla="*/ 22051 h 2400339"/>
                <a:gd name="connsiteX8" fmla="*/ 1905330 w 2764339"/>
                <a:gd name="connsiteY8" fmla="*/ 783060 h 2400339"/>
                <a:gd name="connsiteX9" fmla="*/ 1231587 w 2764339"/>
                <a:gd name="connsiteY9" fmla="*/ 497145 h 2400339"/>
                <a:gd name="connsiteX10" fmla="*/ 1117012 w 2764339"/>
                <a:gd name="connsiteY10" fmla="*/ 497420 h 2400339"/>
                <a:gd name="connsiteX11" fmla="*/ 226782 w 2764339"/>
                <a:gd name="connsiteY11" fmla="*/ 183976 h 2400339"/>
                <a:gd name="connsiteX0" fmla="*/ 226782 w 2764339"/>
                <a:gd name="connsiteY0" fmla="*/ 183976 h 2400339"/>
                <a:gd name="connsiteX1" fmla="*/ 150300 w 2764339"/>
                <a:gd name="connsiteY1" fmla="*/ 2400339 h 2400339"/>
                <a:gd name="connsiteX2" fmla="*/ 1873761 w 2764339"/>
                <a:gd name="connsiteY2" fmla="*/ 2390955 h 2400339"/>
                <a:gd name="connsiteX3" fmla="*/ 1836507 w 2764339"/>
                <a:gd name="connsiteY3" fmla="*/ 1698451 h 2400339"/>
                <a:gd name="connsiteX4" fmla="*/ 2669059 w 2764339"/>
                <a:gd name="connsiteY4" fmla="*/ 130334 h 2400339"/>
                <a:gd name="connsiteX5" fmla="*/ 2059303 w 2764339"/>
                <a:gd name="connsiteY5" fmla="*/ 98409 h 2400339"/>
                <a:gd name="connsiteX6" fmla="*/ 2034991 w 2764339"/>
                <a:gd name="connsiteY6" fmla="*/ 303 h 2400339"/>
                <a:gd name="connsiteX7" fmla="*/ 1903182 w 2764339"/>
                <a:gd name="connsiteY7" fmla="*/ 22051 h 2400339"/>
                <a:gd name="connsiteX8" fmla="*/ 1905330 w 2764339"/>
                <a:gd name="connsiteY8" fmla="*/ 783060 h 2400339"/>
                <a:gd name="connsiteX9" fmla="*/ 1231587 w 2764339"/>
                <a:gd name="connsiteY9" fmla="*/ 497145 h 2400339"/>
                <a:gd name="connsiteX10" fmla="*/ 1135780 w 2764339"/>
                <a:gd name="connsiteY10" fmla="*/ 572491 h 2400339"/>
                <a:gd name="connsiteX11" fmla="*/ 226782 w 2764339"/>
                <a:gd name="connsiteY11" fmla="*/ 183976 h 2400339"/>
                <a:gd name="connsiteX0" fmla="*/ 226782 w 2764339"/>
                <a:gd name="connsiteY0" fmla="*/ 183976 h 2400339"/>
                <a:gd name="connsiteX1" fmla="*/ 150300 w 2764339"/>
                <a:gd name="connsiteY1" fmla="*/ 2400339 h 2400339"/>
                <a:gd name="connsiteX2" fmla="*/ 1873761 w 2764339"/>
                <a:gd name="connsiteY2" fmla="*/ 2390955 h 2400339"/>
                <a:gd name="connsiteX3" fmla="*/ 1836507 w 2764339"/>
                <a:gd name="connsiteY3" fmla="*/ 1698451 h 2400339"/>
                <a:gd name="connsiteX4" fmla="*/ 2669059 w 2764339"/>
                <a:gd name="connsiteY4" fmla="*/ 130334 h 2400339"/>
                <a:gd name="connsiteX5" fmla="*/ 2059303 w 2764339"/>
                <a:gd name="connsiteY5" fmla="*/ 98409 h 2400339"/>
                <a:gd name="connsiteX6" fmla="*/ 2034991 w 2764339"/>
                <a:gd name="connsiteY6" fmla="*/ 303 h 2400339"/>
                <a:gd name="connsiteX7" fmla="*/ 1903182 w 2764339"/>
                <a:gd name="connsiteY7" fmla="*/ 22051 h 2400339"/>
                <a:gd name="connsiteX8" fmla="*/ 1905330 w 2764339"/>
                <a:gd name="connsiteY8" fmla="*/ 783060 h 2400339"/>
                <a:gd name="connsiteX9" fmla="*/ 1231587 w 2764339"/>
                <a:gd name="connsiteY9" fmla="*/ 497145 h 2400339"/>
                <a:gd name="connsiteX10" fmla="*/ 1135780 w 2764339"/>
                <a:gd name="connsiteY10" fmla="*/ 572491 h 2400339"/>
                <a:gd name="connsiteX11" fmla="*/ 226782 w 2764339"/>
                <a:gd name="connsiteY11" fmla="*/ 183976 h 2400339"/>
                <a:gd name="connsiteX0" fmla="*/ 226782 w 2764339"/>
                <a:gd name="connsiteY0" fmla="*/ 183976 h 2400339"/>
                <a:gd name="connsiteX1" fmla="*/ 150300 w 2764339"/>
                <a:gd name="connsiteY1" fmla="*/ 2400339 h 2400339"/>
                <a:gd name="connsiteX2" fmla="*/ 1873761 w 2764339"/>
                <a:gd name="connsiteY2" fmla="*/ 2390955 h 2400339"/>
                <a:gd name="connsiteX3" fmla="*/ 1836507 w 2764339"/>
                <a:gd name="connsiteY3" fmla="*/ 1698451 h 2400339"/>
                <a:gd name="connsiteX4" fmla="*/ 2669059 w 2764339"/>
                <a:gd name="connsiteY4" fmla="*/ 130334 h 2400339"/>
                <a:gd name="connsiteX5" fmla="*/ 2059303 w 2764339"/>
                <a:gd name="connsiteY5" fmla="*/ 98409 h 2400339"/>
                <a:gd name="connsiteX6" fmla="*/ 2034991 w 2764339"/>
                <a:gd name="connsiteY6" fmla="*/ 303 h 2400339"/>
                <a:gd name="connsiteX7" fmla="*/ 1903182 w 2764339"/>
                <a:gd name="connsiteY7" fmla="*/ 22051 h 2400339"/>
                <a:gd name="connsiteX8" fmla="*/ 1905330 w 2764339"/>
                <a:gd name="connsiteY8" fmla="*/ 783060 h 2400339"/>
                <a:gd name="connsiteX9" fmla="*/ 1231587 w 2764339"/>
                <a:gd name="connsiteY9" fmla="*/ 497145 h 2400339"/>
                <a:gd name="connsiteX10" fmla="*/ 1135780 w 2764339"/>
                <a:gd name="connsiteY10" fmla="*/ 572491 h 2400339"/>
                <a:gd name="connsiteX11" fmla="*/ 226782 w 2764339"/>
                <a:gd name="connsiteY11" fmla="*/ 183976 h 2400339"/>
                <a:gd name="connsiteX0" fmla="*/ 231749 w 2769306"/>
                <a:gd name="connsiteY0" fmla="*/ 183976 h 2390955"/>
                <a:gd name="connsiteX1" fmla="*/ 138828 w 2769306"/>
                <a:gd name="connsiteY1" fmla="*/ 2064983 h 2390955"/>
                <a:gd name="connsiteX2" fmla="*/ 1878728 w 2769306"/>
                <a:gd name="connsiteY2" fmla="*/ 2390955 h 2390955"/>
                <a:gd name="connsiteX3" fmla="*/ 1841474 w 2769306"/>
                <a:gd name="connsiteY3" fmla="*/ 1698451 h 2390955"/>
                <a:gd name="connsiteX4" fmla="*/ 2674026 w 2769306"/>
                <a:gd name="connsiteY4" fmla="*/ 130334 h 2390955"/>
                <a:gd name="connsiteX5" fmla="*/ 2064270 w 2769306"/>
                <a:gd name="connsiteY5" fmla="*/ 98409 h 2390955"/>
                <a:gd name="connsiteX6" fmla="*/ 2039958 w 2769306"/>
                <a:gd name="connsiteY6" fmla="*/ 303 h 2390955"/>
                <a:gd name="connsiteX7" fmla="*/ 1908149 w 2769306"/>
                <a:gd name="connsiteY7" fmla="*/ 22051 h 2390955"/>
                <a:gd name="connsiteX8" fmla="*/ 1910297 w 2769306"/>
                <a:gd name="connsiteY8" fmla="*/ 783060 h 2390955"/>
                <a:gd name="connsiteX9" fmla="*/ 1236554 w 2769306"/>
                <a:gd name="connsiteY9" fmla="*/ 497145 h 2390955"/>
                <a:gd name="connsiteX10" fmla="*/ 1140747 w 2769306"/>
                <a:gd name="connsiteY10" fmla="*/ 572491 h 2390955"/>
                <a:gd name="connsiteX11" fmla="*/ 231749 w 2769306"/>
                <a:gd name="connsiteY11" fmla="*/ 183976 h 2390955"/>
                <a:gd name="connsiteX0" fmla="*/ 221873 w 2759430"/>
                <a:gd name="connsiteY0" fmla="*/ 183976 h 2390955"/>
                <a:gd name="connsiteX1" fmla="*/ 128952 w 2759430"/>
                <a:gd name="connsiteY1" fmla="*/ 2064983 h 2390955"/>
                <a:gd name="connsiteX2" fmla="*/ 1868852 w 2759430"/>
                <a:gd name="connsiteY2" fmla="*/ 2390955 h 2390955"/>
                <a:gd name="connsiteX3" fmla="*/ 1831598 w 2759430"/>
                <a:gd name="connsiteY3" fmla="*/ 1698451 h 2390955"/>
                <a:gd name="connsiteX4" fmla="*/ 2664150 w 2759430"/>
                <a:gd name="connsiteY4" fmla="*/ 130334 h 2390955"/>
                <a:gd name="connsiteX5" fmla="*/ 2054394 w 2759430"/>
                <a:gd name="connsiteY5" fmla="*/ 98409 h 2390955"/>
                <a:gd name="connsiteX6" fmla="*/ 2030082 w 2759430"/>
                <a:gd name="connsiteY6" fmla="*/ 303 h 2390955"/>
                <a:gd name="connsiteX7" fmla="*/ 1898273 w 2759430"/>
                <a:gd name="connsiteY7" fmla="*/ 22051 h 2390955"/>
                <a:gd name="connsiteX8" fmla="*/ 1900421 w 2759430"/>
                <a:gd name="connsiteY8" fmla="*/ 783060 h 2390955"/>
                <a:gd name="connsiteX9" fmla="*/ 1226678 w 2759430"/>
                <a:gd name="connsiteY9" fmla="*/ 497145 h 2390955"/>
                <a:gd name="connsiteX10" fmla="*/ 1130871 w 2759430"/>
                <a:gd name="connsiteY10" fmla="*/ 572491 h 2390955"/>
                <a:gd name="connsiteX11" fmla="*/ 221873 w 2759430"/>
                <a:gd name="connsiteY11" fmla="*/ 183976 h 2390955"/>
                <a:gd name="connsiteX0" fmla="*/ 221873 w 2759430"/>
                <a:gd name="connsiteY0" fmla="*/ 183976 h 2065462"/>
                <a:gd name="connsiteX1" fmla="*/ 128952 w 2759430"/>
                <a:gd name="connsiteY1" fmla="*/ 2064983 h 2065462"/>
                <a:gd name="connsiteX2" fmla="*/ 1852414 w 2759430"/>
                <a:gd name="connsiteY2" fmla="*/ 2065462 h 2065462"/>
                <a:gd name="connsiteX3" fmla="*/ 1831598 w 2759430"/>
                <a:gd name="connsiteY3" fmla="*/ 1698451 h 2065462"/>
                <a:gd name="connsiteX4" fmla="*/ 2664150 w 2759430"/>
                <a:gd name="connsiteY4" fmla="*/ 130334 h 2065462"/>
                <a:gd name="connsiteX5" fmla="*/ 2054394 w 2759430"/>
                <a:gd name="connsiteY5" fmla="*/ 98409 h 2065462"/>
                <a:gd name="connsiteX6" fmla="*/ 2030082 w 2759430"/>
                <a:gd name="connsiteY6" fmla="*/ 303 h 2065462"/>
                <a:gd name="connsiteX7" fmla="*/ 1898273 w 2759430"/>
                <a:gd name="connsiteY7" fmla="*/ 22051 h 2065462"/>
                <a:gd name="connsiteX8" fmla="*/ 1900421 w 2759430"/>
                <a:gd name="connsiteY8" fmla="*/ 783060 h 2065462"/>
                <a:gd name="connsiteX9" fmla="*/ 1226678 w 2759430"/>
                <a:gd name="connsiteY9" fmla="*/ 497145 h 2065462"/>
                <a:gd name="connsiteX10" fmla="*/ 1130871 w 2759430"/>
                <a:gd name="connsiteY10" fmla="*/ 572491 h 2065462"/>
                <a:gd name="connsiteX11" fmla="*/ 221873 w 2759430"/>
                <a:gd name="connsiteY11" fmla="*/ 183976 h 2065462"/>
                <a:gd name="connsiteX0" fmla="*/ 221873 w 2759430"/>
                <a:gd name="connsiteY0" fmla="*/ 183976 h 2068751"/>
                <a:gd name="connsiteX1" fmla="*/ 128952 w 2759430"/>
                <a:gd name="connsiteY1" fmla="*/ 2064983 h 2068751"/>
                <a:gd name="connsiteX2" fmla="*/ 1852414 w 2759430"/>
                <a:gd name="connsiteY2" fmla="*/ 2068751 h 2068751"/>
                <a:gd name="connsiteX3" fmla="*/ 1831598 w 2759430"/>
                <a:gd name="connsiteY3" fmla="*/ 1698451 h 2068751"/>
                <a:gd name="connsiteX4" fmla="*/ 2664150 w 2759430"/>
                <a:gd name="connsiteY4" fmla="*/ 130334 h 2068751"/>
                <a:gd name="connsiteX5" fmla="*/ 2054394 w 2759430"/>
                <a:gd name="connsiteY5" fmla="*/ 98409 h 2068751"/>
                <a:gd name="connsiteX6" fmla="*/ 2030082 w 2759430"/>
                <a:gd name="connsiteY6" fmla="*/ 303 h 2068751"/>
                <a:gd name="connsiteX7" fmla="*/ 1898273 w 2759430"/>
                <a:gd name="connsiteY7" fmla="*/ 22051 h 2068751"/>
                <a:gd name="connsiteX8" fmla="*/ 1900421 w 2759430"/>
                <a:gd name="connsiteY8" fmla="*/ 783060 h 2068751"/>
                <a:gd name="connsiteX9" fmla="*/ 1226678 w 2759430"/>
                <a:gd name="connsiteY9" fmla="*/ 497145 h 2068751"/>
                <a:gd name="connsiteX10" fmla="*/ 1130871 w 2759430"/>
                <a:gd name="connsiteY10" fmla="*/ 572491 h 2068751"/>
                <a:gd name="connsiteX11" fmla="*/ 221873 w 2759430"/>
                <a:gd name="connsiteY11" fmla="*/ 183976 h 2068751"/>
                <a:gd name="connsiteX0" fmla="*/ 221873 w 2759430"/>
                <a:gd name="connsiteY0" fmla="*/ 183976 h 2077670"/>
                <a:gd name="connsiteX1" fmla="*/ 128952 w 2759430"/>
                <a:gd name="connsiteY1" fmla="*/ 2064983 h 2077670"/>
                <a:gd name="connsiteX2" fmla="*/ 1861333 w 2759430"/>
                <a:gd name="connsiteY2" fmla="*/ 2077670 h 2077670"/>
                <a:gd name="connsiteX3" fmla="*/ 1831598 w 2759430"/>
                <a:gd name="connsiteY3" fmla="*/ 1698451 h 2077670"/>
                <a:gd name="connsiteX4" fmla="*/ 2664150 w 2759430"/>
                <a:gd name="connsiteY4" fmla="*/ 130334 h 2077670"/>
                <a:gd name="connsiteX5" fmla="*/ 2054394 w 2759430"/>
                <a:gd name="connsiteY5" fmla="*/ 98409 h 2077670"/>
                <a:gd name="connsiteX6" fmla="*/ 2030082 w 2759430"/>
                <a:gd name="connsiteY6" fmla="*/ 303 h 2077670"/>
                <a:gd name="connsiteX7" fmla="*/ 1898273 w 2759430"/>
                <a:gd name="connsiteY7" fmla="*/ 22051 h 2077670"/>
                <a:gd name="connsiteX8" fmla="*/ 1900421 w 2759430"/>
                <a:gd name="connsiteY8" fmla="*/ 783060 h 2077670"/>
                <a:gd name="connsiteX9" fmla="*/ 1226678 w 2759430"/>
                <a:gd name="connsiteY9" fmla="*/ 497145 h 2077670"/>
                <a:gd name="connsiteX10" fmla="*/ 1130871 w 2759430"/>
                <a:gd name="connsiteY10" fmla="*/ 572491 h 2077670"/>
                <a:gd name="connsiteX11" fmla="*/ 221873 w 2759430"/>
                <a:gd name="connsiteY11" fmla="*/ 183976 h 2077670"/>
                <a:gd name="connsiteX0" fmla="*/ 221873 w 2760753"/>
                <a:gd name="connsiteY0" fmla="*/ 183976 h 2077670"/>
                <a:gd name="connsiteX1" fmla="*/ 128952 w 2760753"/>
                <a:gd name="connsiteY1" fmla="*/ 2064983 h 2077670"/>
                <a:gd name="connsiteX2" fmla="*/ 1861333 w 2760753"/>
                <a:gd name="connsiteY2" fmla="*/ 2077670 h 2077670"/>
                <a:gd name="connsiteX3" fmla="*/ 1841497 w 2760753"/>
                <a:gd name="connsiteY3" fmla="*/ 1807346 h 2077670"/>
                <a:gd name="connsiteX4" fmla="*/ 2664150 w 2760753"/>
                <a:gd name="connsiteY4" fmla="*/ 130334 h 2077670"/>
                <a:gd name="connsiteX5" fmla="*/ 2054394 w 2760753"/>
                <a:gd name="connsiteY5" fmla="*/ 98409 h 2077670"/>
                <a:gd name="connsiteX6" fmla="*/ 2030082 w 2760753"/>
                <a:gd name="connsiteY6" fmla="*/ 303 h 2077670"/>
                <a:gd name="connsiteX7" fmla="*/ 1898273 w 2760753"/>
                <a:gd name="connsiteY7" fmla="*/ 22051 h 2077670"/>
                <a:gd name="connsiteX8" fmla="*/ 1900421 w 2760753"/>
                <a:gd name="connsiteY8" fmla="*/ 783060 h 2077670"/>
                <a:gd name="connsiteX9" fmla="*/ 1226678 w 2760753"/>
                <a:gd name="connsiteY9" fmla="*/ 497145 h 2077670"/>
                <a:gd name="connsiteX10" fmla="*/ 1130871 w 2760753"/>
                <a:gd name="connsiteY10" fmla="*/ 572491 h 2077670"/>
                <a:gd name="connsiteX11" fmla="*/ 221873 w 2760753"/>
                <a:gd name="connsiteY11" fmla="*/ 183976 h 2077670"/>
                <a:gd name="connsiteX0" fmla="*/ 221873 w 2756874"/>
                <a:gd name="connsiteY0" fmla="*/ 183976 h 2077670"/>
                <a:gd name="connsiteX1" fmla="*/ 128952 w 2756874"/>
                <a:gd name="connsiteY1" fmla="*/ 2064983 h 2077670"/>
                <a:gd name="connsiteX2" fmla="*/ 1861333 w 2756874"/>
                <a:gd name="connsiteY2" fmla="*/ 2077670 h 2077670"/>
                <a:gd name="connsiteX3" fmla="*/ 1811798 w 2756874"/>
                <a:gd name="connsiteY3" fmla="*/ 1807346 h 2077670"/>
                <a:gd name="connsiteX4" fmla="*/ 2664150 w 2756874"/>
                <a:gd name="connsiteY4" fmla="*/ 130334 h 2077670"/>
                <a:gd name="connsiteX5" fmla="*/ 2054394 w 2756874"/>
                <a:gd name="connsiteY5" fmla="*/ 98409 h 2077670"/>
                <a:gd name="connsiteX6" fmla="*/ 2030082 w 2756874"/>
                <a:gd name="connsiteY6" fmla="*/ 303 h 2077670"/>
                <a:gd name="connsiteX7" fmla="*/ 1898273 w 2756874"/>
                <a:gd name="connsiteY7" fmla="*/ 22051 h 2077670"/>
                <a:gd name="connsiteX8" fmla="*/ 1900421 w 2756874"/>
                <a:gd name="connsiteY8" fmla="*/ 783060 h 2077670"/>
                <a:gd name="connsiteX9" fmla="*/ 1226678 w 2756874"/>
                <a:gd name="connsiteY9" fmla="*/ 497145 h 2077670"/>
                <a:gd name="connsiteX10" fmla="*/ 1130871 w 2756874"/>
                <a:gd name="connsiteY10" fmla="*/ 572491 h 2077670"/>
                <a:gd name="connsiteX11" fmla="*/ 221873 w 2756874"/>
                <a:gd name="connsiteY11" fmla="*/ 183976 h 2077670"/>
                <a:gd name="connsiteX0" fmla="*/ 221873 w 2764111"/>
                <a:gd name="connsiteY0" fmla="*/ 183976 h 2077670"/>
                <a:gd name="connsiteX1" fmla="*/ 128952 w 2764111"/>
                <a:gd name="connsiteY1" fmla="*/ 2064983 h 2077670"/>
                <a:gd name="connsiteX2" fmla="*/ 1861333 w 2764111"/>
                <a:gd name="connsiteY2" fmla="*/ 2077670 h 2077670"/>
                <a:gd name="connsiteX3" fmla="*/ 1811798 w 2764111"/>
                <a:gd name="connsiteY3" fmla="*/ 1807346 h 2077670"/>
                <a:gd name="connsiteX4" fmla="*/ 2664150 w 2764111"/>
                <a:gd name="connsiteY4" fmla="*/ 130334 h 2077670"/>
                <a:gd name="connsiteX5" fmla="*/ 2054394 w 2764111"/>
                <a:gd name="connsiteY5" fmla="*/ 98409 h 2077670"/>
                <a:gd name="connsiteX6" fmla="*/ 2030082 w 2764111"/>
                <a:gd name="connsiteY6" fmla="*/ 303 h 2077670"/>
                <a:gd name="connsiteX7" fmla="*/ 1898273 w 2764111"/>
                <a:gd name="connsiteY7" fmla="*/ 22051 h 2077670"/>
                <a:gd name="connsiteX8" fmla="*/ 1900421 w 2764111"/>
                <a:gd name="connsiteY8" fmla="*/ 783060 h 2077670"/>
                <a:gd name="connsiteX9" fmla="*/ 1226678 w 2764111"/>
                <a:gd name="connsiteY9" fmla="*/ 497145 h 2077670"/>
                <a:gd name="connsiteX10" fmla="*/ 1130871 w 2764111"/>
                <a:gd name="connsiteY10" fmla="*/ 572491 h 2077670"/>
                <a:gd name="connsiteX11" fmla="*/ 221873 w 2764111"/>
                <a:gd name="connsiteY11" fmla="*/ 183976 h 2077670"/>
                <a:gd name="connsiteX0" fmla="*/ 221873 w 2749398"/>
                <a:gd name="connsiteY0" fmla="*/ 183976 h 2077670"/>
                <a:gd name="connsiteX1" fmla="*/ 128952 w 2749398"/>
                <a:gd name="connsiteY1" fmla="*/ 2064983 h 2077670"/>
                <a:gd name="connsiteX2" fmla="*/ 1861333 w 2749398"/>
                <a:gd name="connsiteY2" fmla="*/ 2077670 h 2077670"/>
                <a:gd name="connsiteX3" fmla="*/ 1811798 w 2749398"/>
                <a:gd name="connsiteY3" fmla="*/ 1807346 h 2077670"/>
                <a:gd name="connsiteX4" fmla="*/ 2664150 w 2749398"/>
                <a:gd name="connsiteY4" fmla="*/ 130334 h 2077670"/>
                <a:gd name="connsiteX5" fmla="*/ 2054394 w 2749398"/>
                <a:gd name="connsiteY5" fmla="*/ 98409 h 2077670"/>
                <a:gd name="connsiteX6" fmla="*/ 2030082 w 2749398"/>
                <a:gd name="connsiteY6" fmla="*/ 303 h 2077670"/>
                <a:gd name="connsiteX7" fmla="*/ 1898273 w 2749398"/>
                <a:gd name="connsiteY7" fmla="*/ 22051 h 2077670"/>
                <a:gd name="connsiteX8" fmla="*/ 1900421 w 2749398"/>
                <a:gd name="connsiteY8" fmla="*/ 783060 h 2077670"/>
                <a:gd name="connsiteX9" fmla="*/ 1226678 w 2749398"/>
                <a:gd name="connsiteY9" fmla="*/ 497145 h 2077670"/>
                <a:gd name="connsiteX10" fmla="*/ 1130871 w 2749398"/>
                <a:gd name="connsiteY10" fmla="*/ 572491 h 2077670"/>
                <a:gd name="connsiteX11" fmla="*/ 221873 w 2749398"/>
                <a:gd name="connsiteY11" fmla="*/ 183976 h 2077670"/>
                <a:gd name="connsiteX0" fmla="*/ 221873 w 2749398"/>
                <a:gd name="connsiteY0" fmla="*/ 183976 h 2077670"/>
                <a:gd name="connsiteX1" fmla="*/ 128952 w 2749398"/>
                <a:gd name="connsiteY1" fmla="*/ 2064983 h 2077670"/>
                <a:gd name="connsiteX2" fmla="*/ 1861333 w 2749398"/>
                <a:gd name="connsiteY2" fmla="*/ 2077670 h 2077670"/>
                <a:gd name="connsiteX3" fmla="*/ 1811798 w 2749398"/>
                <a:gd name="connsiteY3" fmla="*/ 1807346 h 2077670"/>
                <a:gd name="connsiteX4" fmla="*/ 2664150 w 2749398"/>
                <a:gd name="connsiteY4" fmla="*/ 130334 h 2077670"/>
                <a:gd name="connsiteX5" fmla="*/ 2074193 w 2749398"/>
                <a:gd name="connsiteY5" fmla="*/ 375596 h 2077670"/>
                <a:gd name="connsiteX6" fmla="*/ 2030082 w 2749398"/>
                <a:gd name="connsiteY6" fmla="*/ 303 h 2077670"/>
                <a:gd name="connsiteX7" fmla="*/ 1898273 w 2749398"/>
                <a:gd name="connsiteY7" fmla="*/ 22051 h 2077670"/>
                <a:gd name="connsiteX8" fmla="*/ 1900421 w 2749398"/>
                <a:gd name="connsiteY8" fmla="*/ 783060 h 2077670"/>
                <a:gd name="connsiteX9" fmla="*/ 1226678 w 2749398"/>
                <a:gd name="connsiteY9" fmla="*/ 497145 h 2077670"/>
                <a:gd name="connsiteX10" fmla="*/ 1130871 w 2749398"/>
                <a:gd name="connsiteY10" fmla="*/ 572491 h 2077670"/>
                <a:gd name="connsiteX11" fmla="*/ 221873 w 2749398"/>
                <a:gd name="connsiteY11" fmla="*/ 183976 h 2077670"/>
                <a:gd name="connsiteX0" fmla="*/ 221873 w 2758225"/>
                <a:gd name="connsiteY0" fmla="*/ 183976 h 2109781"/>
                <a:gd name="connsiteX1" fmla="*/ 128952 w 2758225"/>
                <a:gd name="connsiteY1" fmla="*/ 2064983 h 2109781"/>
                <a:gd name="connsiteX2" fmla="*/ 1861333 w 2758225"/>
                <a:gd name="connsiteY2" fmla="*/ 2077670 h 2109781"/>
                <a:gd name="connsiteX3" fmla="*/ 1811798 w 2758225"/>
                <a:gd name="connsiteY3" fmla="*/ 1807346 h 2109781"/>
                <a:gd name="connsiteX4" fmla="*/ 2674050 w 2758225"/>
                <a:gd name="connsiteY4" fmla="*/ 407521 h 2109781"/>
                <a:gd name="connsiteX5" fmla="*/ 2074193 w 2758225"/>
                <a:gd name="connsiteY5" fmla="*/ 375596 h 2109781"/>
                <a:gd name="connsiteX6" fmla="*/ 2030082 w 2758225"/>
                <a:gd name="connsiteY6" fmla="*/ 303 h 2109781"/>
                <a:gd name="connsiteX7" fmla="*/ 1898273 w 2758225"/>
                <a:gd name="connsiteY7" fmla="*/ 22051 h 2109781"/>
                <a:gd name="connsiteX8" fmla="*/ 1900421 w 2758225"/>
                <a:gd name="connsiteY8" fmla="*/ 783060 h 2109781"/>
                <a:gd name="connsiteX9" fmla="*/ 1226678 w 2758225"/>
                <a:gd name="connsiteY9" fmla="*/ 497145 h 2109781"/>
                <a:gd name="connsiteX10" fmla="*/ 1130871 w 2758225"/>
                <a:gd name="connsiteY10" fmla="*/ 572491 h 2109781"/>
                <a:gd name="connsiteX11" fmla="*/ 221873 w 2758225"/>
                <a:gd name="connsiteY11" fmla="*/ 183976 h 2109781"/>
                <a:gd name="connsiteX0" fmla="*/ 221873 w 2758225"/>
                <a:gd name="connsiteY0" fmla="*/ 162543 h 2088348"/>
                <a:gd name="connsiteX1" fmla="*/ 128952 w 2758225"/>
                <a:gd name="connsiteY1" fmla="*/ 2043550 h 2088348"/>
                <a:gd name="connsiteX2" fmla="*/ 1861333 w 2758225"/>
                <a:gd name="connsiteY2" fmla="*/ 2056237 h 2088348"/>
                <a:gd name="connsiteX3" fmla="*/ 1811798 w 2758225"/>
                <a:gd name="connsiteY3" fmla="*/ 1785913 h 2088348"/>
                <a:gd name="connsiteX4" fmla="*/ 2674050 w 2758225"/>
                <a:gd name="connsiteY4" fmla="*/ 386088 h 2088348"/>
                <a:gd name="connsiteX5" fmla="*/ 2074193 w 2758225"/>
                <a:gd name="connsiteY5" fmla="*/ 354163 h 2088348"/>
                <a:gd name="connsiteX6" fmla="*/ 2059780 w 2758225"/>
                <a:gd name="connsiteY6" fmla="*/ 513445 h 2088348"/>
                <a:gd name="connsiteX7" fmla="*/ 1898273 w 2758225"/>
                <a:gd name="connsiteY7" fmla="*/ 618 h 2088348"/>
                <a:gd name="connsiteX8" fmla="*/ 1900421 w 2758225"/>
                <a:gd name="connsiteY8" fmla="*/ 761627 h 2088348"/>
                <a:gd name="connsiteX9" fmla="*/ 1226678 w 2758225"/>
                <a:gd name="connsiteY9" fmla="*/ 475712 h 2088348"/>
                <a:gd name="connsiteX10" fmla="*/ 1130871 w 2758225"/>
                <a:gd name="connsiteY10" fmla="*/ 551058 h 2088348"/>
                <a:gd name="connsiteX11" fmla="*/ 221873 w 2758225"/>
                <a:gd name="connsiteY11" fmla="*/ 162543 h 2088348"/>
                <a:gd name="connsiteX0" fmla="*/ 221873 w 2758225"/>
                <a:gd name="connsiteY0" fmla="*/ 0 h 1925805"/>
                <a:gd name="connsiteX1" fmla="*/ 128952 w 2758225"/>
                <a:gd name="connsiteY1" fmla="*/ 1881007 h 1925805"/>
                <a:gd name="connsiteX2" fmla="*/ 1861333 w 2758225"/>
                <a:gd name="connsiteY2" fmla="*/ 1893694 h 1925805"/>
                <a:gd name="connsiteX3" fmla="*/ 1811798 w 2758225"/>
                <a:gd name="connsiteY3" fmla="*/ 1623370 h 1925805"/>
                <a:gd name="connsiteX4" fmla="*/ 2674050 w 2758225"/>
                <a:gd name="connsiteY4" fmla="*/ 223545 h 1925805"/>
                <a:gd name="connsiteX5" fmla="*/ 2074193 w 2758225"/>
                <a:gd name="connsiteY5" fmla="*/ 191620 h 1925805"/>
                <a:gd name="connsiteX6" fmla="*/ 2059780 w 2758225"/>
                <a:gd name="connsiteY6" fmla="*/ 350902 h 1925805"/>
                <a:gd name="connsiteX7" fmla="*/ 1947770 w 2758225"/>
                <a:gd name="connsiteY7" fmla="*/ 323152 h 1925805"/>
                <a:gd name="connsiteX8" fmla="*/ 1900421 w 2758225"/>
                <a:gd name="connsiteY8" fmla="*/ 599084 h 1925805"/>
                <a:gd name="connsiteX9" fmla="*/ 1226678 w 2758225"/>
                <a:gd name="connsiteY9" fmla="*/ 313169 h 1925805"/>
                <a:gd name="connsiteX10" fmla="*/ 1130871 w 2758225"/>
                <a:gd name="connsiteY10" fmla="*/ 388515 h 1925805"/>
                <a:gd name="connsiteX11" fmla="*/ 221873 w 2758225"/>
                <a:gd name="connsiteY11" fmla="*/ 0 h 1925805"/>
                <a:gd name="connsiteX0" fmla="*/ 221873 w 2758225"/>
                <a:gd name="connsiteY0" fmla="*/ 0 h 1925805"/>
                <a:gd name="connsiteX1" fmla="*/ 128952 w 2758225"/>
                <a:gd name="connsiteY1" fmla="*/ 1881007 h 1925805"/>
                <a:gd name="connsiteX2" fmla="*/ 1861333 w 2758225"/>
                <a:gd name="connsiteY2" fmla="*/ 1893694 h 1925805"/>
                <a:gd name="connsiteX3" fmla="*/ 1811798 w 2758225"/>
                <a:gd name="connsiteY3" fmla="*/ 1623370 h 1925805"/>
                <a:gd name="connsiteX4" fmla="*/ 2674050 w 2758225"/>
                <a:gd name="connsiteY4" fmla="*/ 223545 h 1925805"/>
                <a:gd name="connsiteX5" fmla="*/ 2074193 w 2758225"/>
                <a:gd name="connsiteY5" fmla="*/ 191620 h 1925805"/>
                <a:gd name="connsiteX6" fmla="*/ 2059780 w 2758225"/>
                <a:gd name="connsiteY6" fmla="*/ 350902 h 1925805"/>
                <a:gd name="connsiteX7" fmla="*/ 1918072 w 2758225"/>
                <a:gd name="connsiteY7" fmla="*/ 333052 h 1925805"/>
                <a:gd name="connsiteX8" fmla="*/ 1900421 w 2758225"/>
                <a:gd name="connsiteY8" fmla="*/ 599084 h 1925805"/>
                <a:gd name="connsiteX9" fmla="*/ 1226678 w 2758225"/>
                <a:gd name="connsiteY9" fmla="*/ 313169 h 1925805"/>
                <a:gd name="connsiteX10" fmla="*/ 1130871 w 2758225"/>
                <a:gd name="connsiteY10" fmla="*/ 388515 h 1925805"/>
                <a:gd name="connsiteX11" fmla="*/ 221873 w 2758225"/>
                <a:gd name="connsiteY11" fmla="*/ 0 h 1925805"/>
                <a:gd name="connsiteX0" fmla="*/ 221873 w 2758225"/>
                <a:gd name="connsiteY0" fmla="*/ 0 h 1925805"/>
                <a:gd name="connsiteX1" fmla="*/ 128952 w 2758225"/>
                <a:gd name="connsiteY1" fmla="*/ 1881007 h 1925805"/>
                <a:gd name="connsiteX2" fmla="*/ 1861333 w 2758225"/>
                <a:gd name="connsiteY2" fmla="*/ 1893694 h 1925805"/>
                <a:gd name="connsiteX3" fmla="*/ 1811798 w 2758225"/>
                <a:gd name="connsiteY3" fmla="*/ 1623370 h 1925805"/>
                <a:gd name="connsiteX4" fmla="*/ 2674050 w 2758225"/>
                <a:gd name="connsiteY4" fmla="*/ 223545 h 1925805"/>
                <a:gd name="connsiteX5" fmla="*/ 2074193 w 2758225"/>
                <a:gd name="connsiteY5" fmla="*/ 191620 h 1925805"/>
                <a:gd name="connsiteX6" fmla="*/ 2059780 w 2758225"/>
                <a:gd name="connsiteY6" fmla="*/ 350902 h 1925805"/>
                <a:gd name="connsiteX7" fmla="*/ 1918072 w 2758225"/>
                <a:gd name="connsiteY7" fmla="*/ 333052 h 1925805"/>
                <a:gd name="connsiteX8" fmla="*/ 1940020 w 2758225"/>
                <a:gd name="connsiteY8" fmla="*/ 698080 h 1925805"/>
                <a:gd name="connsiteX9" fmla="*/ 1226678 w 2758225"/>
                <a:gd name="connsiteY9" fmla="*/ 313169 h 1925805"/>
                <a:gd name="connsiteX10" fmla="*/ 1130871 w 2758225"/>
                <a:gd name="connsiteY10" fmla="*/ 388515 h 1925805"/>
                <a:gd name="connsiteX11" fmla="*/ 221873 w 2758225"/>
                <a:gd name="connsiteY11" fmla="*/ 0 h 1925805"/>
                <a:gd name="connsiteX0" fmla="*/ 221873 w 2758225"/>
                <a:gd name="connsiteY0" fmla="*/ 0 h 1925805"/>
                <a:gd name="connsiteX1" fmla="*/ 128952 w 2758225"/>
                <a:gd name="connsiteY1" fmla="*/ 1881007 h 1925805"/>
                <a:gd name="connsiteX2" fmla="*/ 1861333 w 2758225"/>
                <a:gd name="connsiteY2" fmla="*/ 1893694 h 1925805"/>
                <a:gd name="connsiteX3" fmla="*/ 1811798 w 2758225"/>
                <a:gd name="connsiteY3" fmla="*/ 1623370 h 1925805"/>
                <a:gd name="connsiteX4" fmla="*/ 2674050 w 2758225"/>
                <a:gd name="connsiteY4" fmla="*/ 223545 h 1925805"/>
                <a:gd name="connsiteX5" fmla="*/ 2074193 w 2758225"/>
                <a:gd name="connsiteY5" fmla="*/ 191620 h 1925805"/>
                <a:gd name="connsiteX6" fmla="*/ 2059780 w 2758225"/>
                <a:gd name="connsiteY6" fmla="*/ 350902 h 1925805"/>
                <a:gd name="connsiteX7" fmla="*/ 1918072 w 2758225"/>
                <a:gd name="connsiteY7" fmla="*/ 333052 h 1925805"/>
                <a:gd name="connsiteX8" fmla="*/ 1940020 w 2758225"/>
                <a:gd name="connsiteY8" fmla="*/ 698080 h 1925805"/>
                <a:gd name="connsiteX9" fmla="*/ 1226678 w 2758225"/>
                <a:gd name="connsiteY9" fmla="*/ 313169 h 1925805"/>
                <a:gd name="connsiteX10" fmla="*/ 1130871 w 2758225"/>
                <a:gd name="connsiteY10" fmla="*/ 388515 h 1925805"/>
                <a:gd name="connsiteX11" fmla="*/ 221873 w 2758225"/>
                <a:gd name="connsiteY11" fmla="*/ 0 h 1925805"/>
                <a:gd name="connsiteX0" fmla="*/ 221873 w 2758225"/>
                <a:gd name="connsiteY0" fmla="*/ 0 h 1925805"/>
                <a:gd name="connsiteX1" fmla="*/ 128952 w 2758225"/>
                <a:gd name="connsiteY1" fmla="*/ 1881007 h 1925805"/>
                <a:gd name="connsiteX2" fmla="*/ 1861333 w 2758225"/>
                <a:gd name="connsiteY2" fmla="*/ 1893694 h 1925805"/>
                <a:gd name="connsiteX3" fmla="*/ 1811798 w 2758225"/>
                <a:gd name="connsiteY3" fmla="*/ 1623370 h 1925805"/>
                <a:gd name="connsiteX4" fmla="*/ 2674050 w 2758225"/>
                <a:gd name="connsiteY4" fmla="*/ 223545 h 1925805"/>
                <a:gd name="connsiteX5" fmla="*/ 2074193 w 2758225"/>
                <a:gd name="connsiteY5" fmla="*/ 191620 h 1925805"/>
                <a:gd name="connsiteX6" fmla="*/ 2059780 w 2758225"/>
                <a:gd name="connsiteY6" fmla="*/ 350902 h 1925805"/>
                <a:gd name="connsiteX7" fmla="*/ 1932922 w 2758225"/>
                <a:gd name="connsiteY7" fmla="*/ 441947 h 1925805"/>
                <a:gd name="connsiteX8" fmla="*/ 1940020 w 2758225"/>
                <a:gd name="connsiteY8" fmla="*/ 698080 h 1925805"/>
                <a:gd name="connsiteX9" fmla="*/ 1226678 w 2758225"/>
                <a:gd name="connsiteY9" fmla="*/ 313169 h 1925805"/>
                <a:gd name="connsiteX10" fmla="*/ 1130871 w 2758225"/>
                <a:gd name="connsiteY10" fmla="*/ 388515 h 1925805"/>
                <a:gd name="connsiteX11" fmla="*/ 221873 w 2758225"/>
                <a:gd name="connsiteY11" fmla="*/ 0 h 1925805"/>
                <a:gd name="connsiteX0" fmla="*/ 221873 w 2758225"/>
                <a:gd name="connsiteY0" fmla="*/ 0 h 1925805"/>
                <a:gd name="connsiteX1" fmla="*/ 128952 w 2758225"/>
                <a:gd name="connsiteY1" fmla="*/ 1881007 h 1925805"/>
                <a:gd name="connsiteX2" fmla="*/ 1861333 w 2758225"/>
                <a:gd name="connsiteY2" fmla="*/ 1893694 h 1925805"/>
                <a:gd name="connsiteX3" fmla="*/ 1811798 w 2758225"/>
                <a:gd name="connsiteY3" fmla="*/ 1623370 h 1925805"/>
                <a:gd name="connsiteX4" fmla="*/ 2674050 w 2758225"/>
                <a:gd name="connsiteY4" fmla="*/ 223545 h 1925805"/>
                <a:gd name="connsiteX5" fmla="*/ 2074193 w 2758225"/>
                <a:gd name="connsiteY5" fmla="*/ 191620 h 1925805"/>
                <a:gd name="connsiteX6" fmla="*/ 2074630 w 2758225"/>
                <a:gd name="connsiteY6" fmla="*/ 425149 h 1925805"/>
                <a:gd name="connsiteX7" fmla="*/ 1932922 w 2758225"/>
                <a:gd name="connsiteY7" fmla="*/ 441947 h 1925805"/>
                <a:gd name="connsiteX8" fmla="*/ 1940020 w 2758225"/>
                <a:gd name="connsiteY8" fmla="*/ 698080 h 1925805"/>
                <a:gd name="connsiteX9" fmla="*/ 1226678 w 2758225"/>
                <a:gd name="connsiteY9" fmla="*/ 313169 h 1925805"/>
                <a:gd name="connsiteX10" fmla="*/ 1130871 w 2758225"/>
                <a:gd name="connsiteY10" fmla="*/ 388515 h 1925805"/>
                <a:gd name="connsiteX11" fmla="*/ 221873 w 2758225"/>
                <a:gd name="connsiteY11" fmla="*/ 0 h 1925805"/>
                <a:gd name="connsiteX0" fmla="*/ 221873 w 2758225"/>
                <a:gd name="connsiteY0" fmla="*/ 0 h 1925805"/>
                <a:gd name="connsiteX1" fmla="*/ 128952 w 2758225"/>
                <a:gd name="connsiteY1" fmla="*/ 1881007 h 1925805"/>
                <a:gd name="connsiteX2" fmla="*/ 1861333 w 2758225"/>
                <a:gd name="connsiteY2" fmla="*/ 1893694 h 1925805"/>
                <a:gd name="connsiteX3" fmla="*/ 1811798 w 2758225"/>
                <a:gd name="connsiteY3" fmla="*/ 1623370 h 1925805"/>
                <a:gd name="connsiteX4" fmla="*/ 2674050 w 2758225"/>
                <a:gd name="connsiteY4" fmla="*/ 223545 h 1925805"/>
                <a:gd name="connsiteX5" fmla="*/ 2079142 w 2758225"/>
                <a:gd name="connsiteY5" fmla="*/ 335163 h 1925805"/>
                <a:gd name="connsiteX6" fmla="*/ 2074630 w 2758225"/>
                <a:gd name="connsiteY6" fmla="*/ 425149 h 1925805"/>
                <a:gd name="connsiteX7" fmla="*/ 1932922 w 2758225"/>
                <a:gd name="connsiteY7" fmla="*/ 441947 h 1925805"/>
                <a:gd name="connsiteX8" fmla="*/ 1940020 w 2758225"/>
                <a:gd name="connsiteY8" fmla="*/ 698080 h 1925805"/>
                <a:gd name="connsiteX9" fmla="*/ 1226678 w 2758225"/>
                <a:gd name="connsiteY9" fmla="*/ 313169 h 1925805"/>
                <a:gd name="connsiteX10" fmla="*/ 1130871 w 2758225"/>
                <a:gd name="connsiteY10" fmla="*/ 388515 h 1925805"/>
                <a:gd name="connsiteX11" fmla="*/ 221873 w 2758225"/>
                <a:gd name="connsiteY11" fmla="*/ 0 h 1925805"/>
                <a:gd name="connsiteX0" fmla="*/ 221873 w 2753809"/>
                <a:gd name="connsiteY0" fmla="*/ 0 h 1962926"/>
                <a:gd name="connsiteX1" fmla="*/ 128952 w 2753809"/>
                <a:gd name="connsiteY1" fmla="*/ 1881007 h 1962926"/>
                <a:gd name="connsiteX2" fmla="*/ 1861333 w 2753809"/>
                <a:gd name="connsiteY2" fmla="*/ 1893694 h 1962926"/>
                <a:gd name="connsiteX3" fmla="*/ 1811798 w 2753809"/>
                <a:gd name="connsiteY3" fmla="*/ 1623370 h 1962926"/>
                <a:gd name="connsiteX4" fmla="*/ 2669101 w 2753809"/>
                <a:gd name="connsiteY4" fmla="*/ 357189 h 1962926"/>
                <a:gd name="connsiteX5" fmla="*/ 2079142 w 2753809"/>
                <a:gd name="connsiteY5" fmla="*/ 335163 h 1962926"/>
                <a:gd name="connsiteX6" fmla="*/ 2074630 w 2753809"/>
                <a:gd name="connsiteY6" fmla="*/ 425149 h 1962926"/>
                <a:gd name="connsiteX7" fmla="*/ 1932922 w 2753809"/>
                <a:gd name="connsiteY7" fmla="*/ 441947 h 1962926"/>
                <a:gd name="connsiteX8" fmla="*/ 1940020 w 2753809"/>
                <a:gd name="connsiteY8" fmla="*/ 698080 h 1962926"/>
                <a:gd name="connsiteX9" fmla="*/ 1226678 w 2753809"/>
                <a:gd name="connsiteY9" fmla="*/ 313169 h 1962926"/>
                <a:gd name="connsiteX10" fmla="*/ 1130871 w 2753809"/>
                <a:gd name="connsiteY10" fmla="*/ 388515 h 1962926"/>
                <a:gd name="connsiteX11" fmla="*/ 221873 w 2753809"/>
                <a:gd name="connsiteY11" fmla="*/ 0 h 1962926"/>
                <a:gd name="connsiteX0" fmla="*/ 221873 w 2753809"/>
                <a:gd name="connsiteY0" fmla="*/ 0 h 1952784"/>
                <a:gd name="connsiteX1" fmla="*/ 128952 w 2753809"/>
                <a:gd name="connsiteY1" fmla="*/ 1881007 h 1952784"/>
                <a:gd name="connsiteX2" fmla="*/ 1861333 w 2753809"/>
                <a:gd name="connsiteY2" fmla="*/ 1893694 h 1952784"/>
                <a:gd name="connsiteX3" fmla="*/ 1811798 w 2753809"/>
                <a:gd name="connsiteY3" fmla="*/ 1623370 h 1952784"/>
                <a:gd name="connsiteX4" fmla="*/ 2669101 w 2753809"/>
                <a:gd name="connsiteY4" fmla="*/ 322540 h 1952784"/>
                <a:gd name="connsiteX5" fmla="*/ 2079142 w 2753809"/>
                <a:gd name="connsiteY5" fmla="*/ 335163 h 1952784"/>
                <a:gd name="connsiteX6" fmla="*/ 2074630 w 2753809"/>
                <a:gd name="connsiteY6" fmla="*/ 425149 h 1952784"/>
                <a:gd name="connsiteX7" fmla="*/ 1932922 w 2753809"/>
                <a:gd name="connsiteY7" fmla="*/ 441947 h 1952784"/>
                <a:gd name="connsiteX8" fmla="*/ 1940020 w 2753809"/>
                <a:gd name="connsiteY8" fmla="*/ 698080 h 1952784"/>
                <a:gd name="connsiteX9" fmla="*/ 1226678 w 2753809"/>
                <a:gd name="connsiteY9" fmla="*/ 313169 h 1952784"/>
                <a:gd name="connsiteX10" fmla="*/ 1130871 w 2753809"/>
                <a:gd name="connsiteY10" fmla="*/ 388515 h 1952784"/>
                <a:gd name="connsiteX11" fmla="*/ 221873 w 2753809"/>
                <a:gd name="connsiteY11" fmla="*/ 0 h 1952784"/>
                <a:gd name="connsiteX0" fmla="*/ 221873 w 2753809"/>
                <a:gd name="connsiteY0" fmla="*/ 0 h 1952784"/>
                <a:gd name="connsiteX1" fmla="*/ 128952 w 2753809"/>
                <a:gd name="connsiteY1" fmla="*/ 1881007 h 1952784"/>
                <a:gd name="connsiteX2" fmla="*/ 1861333 w 2753809"/>
                <a:gd name="connsiteY2" fmla="*/ 1893694 h 1952784"/>
                <a:gd name="connsiteX3" fmla="*/ 1811798 w 2753809"/>
                <a:gd name="connsiteY3" fmla="*/ 1623370 h 1952784"/>
                <a:gd name="connsiteX4" fmla="*/ 2669101 w 2753809"/>
                <a:gd name="connsiteY4" fmla="*/ 322540 h 1952784"/>
                <a:gd name="connsiteX5" fmla="*/ 2079142 w 2753809"/>
                <a:gd name="connsiteY5" fmla="*/ 335163 h 1952784"/>
                <a:gd name="connsiteX6" fmla="*/ 2074630 w 2753809"/>
                <a:gd name="connsiteY6" fmla="*/ 425149 h 1952784"/>
                <a:gd name="connsiteX7" fmla="*/ 1932922 w 2753809"/>
                <a:gd name="connsiteY7" fmla="*/ 441947 h 1952784"/>
                <a:gd name="connsiteX8" fmla="*/ 1940020 w 2753809"/>
                <a:gd name="connsiteY8" fmla="*/ 698080 h 1952784"/>
                <a:gd name="connsiteX9" fmla="*/ 1226678 w 2753809"/>
                <a:gd name="connsiteY9" fmla="*/ 313169 h 1952784"/>
                <a:gd name="connsiteX10" fmla="*/ 1130871 w 2753809"/>
                <a:gd name="connsiteY10" fmla="*/ 388515 h 1952784"/>
                <a:gd name="connsiteX11" fmla="*/ 221873 w 2753809"/>
                <a:gd name="connsiteY11" fmla="*/ 0 h 1952784"/>
                <a:gd name="connsiteX0" fmla="*/ 221873 w 2709782"/>
                <a:gd name="connsiteY0" fmla="*/ 0 h 1900716"/>
                <a:gd name="connsiteX1" fmla="*/ 128952 w 2709782"/>
                <a:gd name="connsiteY1" fmla="*/ 1881007 h 1900716"/>
                <a:gd name="connsiteX2" fmla="*/ 1861333 w 2709782"/>
                <a:gd name="connsiteY2" fmla="*/ 1893694 h 1900716"/>
                <a:gd name="connsiteX3" fmla="*/ 1811798 w 2709782"/>
                <a:gd name="connsiteY3" fmla="*/ 1623370 h 1900716"/>
                <a:gd name="connsiteX4" fmla="*/ 2669101 w 2709782"/>
                <a:gd name="connsiteY4" fmla="*/ 322540 h 1900716"/>
                <a:gd name="connsiteX5" fmla="*/ 2079142 w 2709782"/>
                <a:gd name="connsiteY5" fmla="*/ 335163 h 1900716"/>
                <a:gd name="connsiteX6" fmla="*/ 2074630 w 2709782"/>
                <a:gd name="connsiteY6" fmla="*/ 425149 h 1900716"/>
                <a:gd name="connsiteX7" fmla="*/ 1932922 w 2709782"/>
                <a:gd name="connsiteY7" fmla="*/ 441947 h 1900716"/>
                <a:gd name="connsiteX8" fmla="*/ 1940020 w 2709782"/>
                <a:gd name="connsiteY8" fmla="*/ 698080 h 1900716"/>
                <a:gd name="connsiteX9" fmla="*/ 1226678 w 2709782"/>
                <a:gd name="connsiteY9" fmla="*/ 313169 h 1900716"/>
                <a:gd name="connsiteX10" fmla="*/ 1130871 w 2709782"/>
                <a:gd name="connsiteY10" fmla="*/ 388515 h 1900716"/>
                <a:gd name="connsiteX11" fmla="*/ 221873 w 2709782"/>
                <a:gd name="connsiteY11" fmla="*/ 0 h 1900716"/>
                <a:gd name="connsiteX0" fmla="*/ 221873 w 2709782"/>
                <a:gd name="connsiteY0" fmla="*/ 0 h 1900716"/>
                <a:gd name="connsiteX1" fmla="*/ 128952 w 2709782"/>
                <a:gd name="connsiteY1" fmla="*/ 1881007 h 1900716"/>
                <a:gd name="connsiteX2" fmla="*/ 1861333 w 2709782"/>
                <a:gd name="connsiteY2" fmla="*/ 1893694 h 1900716"/>
                <a:gd name="connsiteX3" fmla="*/ 1811798 w 2709782"/>
                <a:gd name="connsiteY3" fmla="*/ 1623370 h 1900716"/>
                <a:gd name="connsiteX4" fmla="*/ 2669101 w 2709782"/>
                <a:gd name="connsiteY4" fmla="*/ 322540 h 1900716"/>
                <a:gd name="connsiteX5" fmla="*/ 2098940 w 2709782"/>
                <a:gd name="connsiteY5" fmla="*/ 340113 h 1900716"/>
                <a:gd name="connsiteX6" fmla="*/ 2074630 w 2709782"/>
                <a:gd name="connsiteY6" fmla="*/ 425149 h 1900716"/>
                <a:gd name="connsiteX7" fmla="*/ 1932922 w 2709782"/>
                <a:gd name="connsiteY7" fmla="*/ 441947 h 1900716"/>
                <a:gd name="connsiteX8" fmla="*/ 1940020 w 2709782"/>
                <a:gd name="connsiteY8" fmla="*/ 698080 h 1900716"/>
                <a:gd name="connsiteX9" fmla="*/ 1226678 w 2709782"/>
                <a:gd name="connsiteY9" fmla="*/ 313169 h 1900716"/>
                <a:gd name="connsiteX10" fmla="*/ 1130871 w 2709782"/>
                <a:gd name="connsiteY10" fmla="*/ 388515 h 1900716"/>
                <a:gd name="connsiteX11" fmla="*/ 221873 w 2709782"/>
                <a:gd name="connsiteY11" fmla="*/ 0 h 1900716"/>
                <a:gd name="connsiteX0" fmla="*/ 221873 w 2709782"/>
                <a:gd name="connsiteY0" fmla="*/ 0 h 1900716"/>
                <a:gd name="connsiteX1" fmla="*/ 128952 w 2709782"/>
                <a:gd name="connsiteY1" fmla="*/ 1881007 h 1900716"/>
                <a:gd name="connsiteX2" fmla="*/ 1861333 w 2709782"/>
                <a:gd name="connsiteY2" fmla="*/ 1893694 h 1900716"/>
                <a:gd name="connsiteX3" fmla="*/ 1811798 w 2709782"/>
                <a:gd name="connsiteY3" fmla="*/ 1623370 h 1900716"/>
                <a:gd name="connsiteX4" fmla="*/ 2669101 w 2709782"/>
                <a:gd name="connsiteY4" fmla="*/ 322540 h 1900716"/>
                <a:gd name="connsiteX5" fmla="*/ 2098940 w 2709782"/>
                <a:gd name="connsiteY5" fmla="*/ 340113 h 1900716"/>
                <a:gd name="connsiteX6" fmla="*/ 2104328 w 2709782"/>
                <a:gd name="connsiteY6" fmla="*/ 266756 h 1900716"/>
                <a:gd name="connsiteX7" fmla="*/ 1932922 w 2709782"/>
                <a:gd name="connsiteY7" fmla="*/ 441947 h 1900716"/>
                <a:gd name="connsiteX8" fmla="*/ 1940020 w 2709782"/>
                <a:gd name="connsiteY8" fmla="*/ 698080 h 1900716"/>
                <a:gd name="connsiteX9" fmla="*/ 1226678 w 2709782"/>
                <a:gd name="connsiteY9" fmla="*/ 313169 h 1900716"/>
                <a:gd name="connsiteX10" fmla="*/ 1130871 w 2709782"/>
                <a:gd name="connsiteY10" fmla="*/ 388515 h 1900716"/>
                <a:gd name="connsiteX11" fmla="*/ 221873 w 2709782"/>
                <a:gd name="connsiteY11" fmla="*/ 0 h 1900716"/>
                <a:gd name="connsiteX0" fmla="*/ 221873 w 2709782"/>
                <a:gd name="connsiteY0" fmla="*/ 0 h 1900716"/>
                <a:gd name="connsiteX1" fmla="*/ 128952 w 2709782"/>
                <a:gd name="connsiteY1" fmla="*/ 1881007 h 1900716"/>
                <a:gd name="connsiteX2" fmla="*/ 1861333 w 2709782"/>
                <a:gd name="connsiteY2" fmla="*/ 1893694 h 1900716"/>
                <a:gd name="connsiteX3" fmla="*/ 1811798 w 2709782"/>
                <a:gd name="connsiteY3" fmla="*/ 1623370 h 1900716"/>
                <a:gd name="connsiteX4" fmla="*/ 2669101 w 2709782"/>
                <a:gd name="connsiteY4" fmla="*/ 322540 h 1900716"/>
                <a:gd name="connsiteX5" fmla="*/ 2098940 w 2709782"/>
                <a:gd name="connsiteY5" fmla="*/ 340113 h 1900716"/>
                <a:gd name="connsiteX6" fmla="*/ 2104328 w 2709782"/>
                <a:gd name="connsiteY6" fmla="*/ 266756 h 1900716"/>
                <a:gd name="connsiteX7" fmla="*/ 1987370 w 2709782"/>
                <a:gd name="connsiteY7" fmla="*/ 283554 h 1900716"/>
                <a:gd name="connsiteX8" fmla="*/ 1940020 w 2709782"/>
                <a:gd name="connsiteY8" fmla="*/ 698080 h 1900716"/>
                <a:gd name="connsiteX9" fmla="*/ 1226678 w 2709782"/>
                <a:gd name="connsiteY9" fmla="*/ 313169 h 1900716"/>
                <a:gd name="connsiteX10" fmla="*/ 1130871 w 2709782"/>
                <a:gd name="connsiteY10" fmla="*/ 388515 h 1900716"/>
                <a:gd name="connsiteX11" fmla="*/ 221873 w 2709782"/>
                <a:gd name="connsiteY11" fmla="*/ 0 h 1900716"/>
                <a:gd name="connsiteX0" fmla="*/ 221873 w 2709782"/>
                <a:gd name="connsiteY0" fmla="*/ 0 h 1900716"/>
                <a:gd name="connsiteX1" fmla="*/ 128952 w 2709782"/>
                <a:gd name="connsiteY1" fmla="*/ 1881007 h 1900716"/>
                <a:gd name="connsiteX2" fmla="*/ 1861333 w 2709782"/>
                <a:gd name="connsiteY2" fmla="*/ 1893694 h 1900716"/>
                <a:gd name="connsiteX3" fmla="*/ 1811798 w 2709782"/>
                <a:gd name="connsiteY3" fmla="*/ 1623370 h 1900716"/>
                <a:gd name="connsiteX4" fmla="*/ 2669101 w 2709782"/>
                <a:gd name="connsiteY4" fmla="*/ 322540 h 1900716"/>
                <a:gd name="connsiteX5" fmla="*/ 2098940 w 2709782"/>
                <a:gd name="connsiteY5" fmla="*/ 340113 h 1900716"/>
                <a:gd name="connsiteX6" fmla="*/ 2104328 w 2709782"/>
                <a:gd name="connsiteY6" fmla="*/ 266756 h 1900716"/>
                <a:gd name="connsiteX7" fmla="*/ 1987370 w 2709782"/>
                <a:gd name="connsiteY7" fmla="*/ 283554 h 1900716"/>
                <a:gd name="connsiteX8" fmla="*/ 2009316 w 2709782"/>
                <a:gd name="connsiteY8" fmla="*/ 717879 h 1900716"/>
                <a:gd name="connsiteX9" fmla="*/ 1226678 w 2709782"/>
                <a:gd name="connsiteY9" fmla="*/ 313169 h 1900716"/>
                <a:gd name="connsiteX10" fmla="*/ 1130871 w 2709782"/>
                <a:gd name="connsiteY10" fmla="*/ 388515 h 1900716"/>
                <a:gd name="connsiteX11" fmla="*/ 221873 w 2709782"/>
                <a:gd name="connsiteY11" fmla="*/ 0 h 1900716"/>
                <a:gd name="connsiteX0" fmla="*/ 221873 w 2709782"/>
                <a:gd name="connsiteY0" fmla="*/ 0 h 1900716"/>
                <a:gd name="connsiteX1" fmla="*/ 128952 w 2709782"/>
                <a:gd name="connsiteY1" fmla="*/ 1881007 h 1900716"/>
                <a:gd name="connsiteX2" fmla="*/ 1861333 w 2709782"/>
                <a:gd name="connsiteY2" fmla="*/ 1893694 h 1900716"/>
                <a:gd name="connsiteX3" fmla="*/ 1811798 w 2709782"/>
                <a:gd name="connsiteY3" fmla="*/ 1623370 h 1900716"/>
                <a:gd name="connsiteX4" fmla="*/ 2669101 w 2709782"/>
                <a:gd name="connsiteY4" fmla="*/ 322540 h 1900716"/>
                <a:gd name="connsiteX5" fmla="*/ 2098940 w 2709782"/>
                <a:gd name="connsiteY5" fmla="*/ 340113 h 1900716"/>
                <a:gd name="connsiteX6" fmla="*/ 2104328 w 2709782"/>
                <a:gd name="connsiteY6" fmla="*/ 266756 h 1900716"/>
                <a:gd name="connsiteX7" fmla="*/ 1987370 w 2709782"/>
                <a:gd name="connsiteY7" fmla="*/ 283554 h 1900716"/>
                <a:gd name="connsiteX8" fmla="*/ 2029115 w 2709782"/>
                <a:gd name="connsiteY8" fmla="*/ 861422 h 1900716"/>
                <a:gd name="connsiteX9" fmla="*/ 1226678 w 2709782"/>
                <a:gd name="connsiteY9" fmla="*/ 313169 h 1900716"/>
                <a:gd name="connsiteX10" fmla="*/ 1130871 w 2709782"/>
                <a:gd name="connsiteY10" fmla="*/ 388515 h 1900716"/>
                <a:gd name="connsiteX11" fmla="*/ 221873 w 2709782"/>
                <a:gd name="connsiteY11" fmla="*/ 0 h 1900716"/>
                <a:gd name="connsiteX0" fmla="*/ 221873 w 2709782"/>
                <a:gd name="connsiteY0" fmla="*/ 0 h 1900716"/>
                <a:gd name="connsiteX1" fmla="*/ 128952 w 2709782"/>
                <a:gd name="connsiteY1" fmla="*/ 1881007 h 1900716"/>
                <a:gd name="connsiteX2" fmla="*/ 1861333 w 2709782"/>
                <a:gd name="connsiteY2" fmla="*/ 1893694 h 1900716"/>
                <a:gd name="connsiteX3" fmla="*/ 1811798 w 2709782"/>
                <a:gd name="connsiteY3" fmla="*/ 1623370 h 1900716"/>
                <a:gd name="connsiteX4" fmla="*/ 2669101 w 2709782"/>
                <a:gd name="connsiteY4" fmla="*/ 322540 h 1900716"/>
                <a:gd name="connsiteX5" fmla="*/ 2098940 w 2709782"/>
                <a:gd name="connsiteY5" fmla="*/ 340113 h 1900716"/>
                <a:gd name="connsiteX6" fmla="*/ 2104328 w 2709782"/>
                <a:gd name="connsiteY6" fmla="*/ 266756 h 1900716"/>
                <a:gd name="connsiteX7" fmla="*/ 1987370 w 2709782"/>
                <a:gd name="connsiteY7" fmla="*/ 283554 h 1900716"/>
                <a:gd name="connsiteX8" fmla="*/ 2029115 w 2709782"/>
                <a:gd name="connsiteY8" fmla="*/ 861422 h 1900716"/>
                <a:gd name="connsiteX9" fmla="*/ 1665772 w 2709782"/>
                <a:gd name="connsiteY9" fmla="*/ 522224 h 1900716"/>
                <a:gd name="connsiteX10" fmla="*/ 1226678 w 2709782"/>
                <a:gd name="connsiteY10" fmla="*/ 313169 h 1900716"/>
                <a:gd name="connsiteX11" fmla="*/ 1130871 w 2709782"/>
                <a:gd name="connsiteY11" fmla="*/ 388515 h 1900716"/>
                <a:gd name="connsiteX12" fmla="*/ 221873 w 2709782"/>
                <a:gd name="connsiteY12" fmla="*/ 0 h 1900716"/>
                <a:gd name="connsiteX0" fmla="*/ 221873 w 2709782"/>
                <a:gd name="connsiteY0" fmla="*/ 0 h 1900716"/>
                <a:gd name="connsiteX1" fmla="*/ 128952 w 2709782"/>
                <a:gd name="connsiteY1" fmla="*/ 1881007 h 1900716"/>
                <a:gd name="connsiteX2" fmla="*/ 1861333 w 2709782"/>
                <a:gd name="connsiteY2" fmla="*/ 1893694 h 1900716"/>
                <a:gd name="connsiteX3" fmla="*/ 1811798 w 2709782"/>
                <a:gd name="connsiteY3" fmla="*/ 1623370 h 1900716"/>
                <a:gd name="connsiteX4" fmla="*/ 2669101 w 2709782"/>
                <a:gd name="connsiteY4" fmla="*/ 322540 h 1900716"/>
                <a:gd name="connsiteX5" fmla="*/ 2098940 w 2709782"/>
                <a:gd name="connsiteY5" fmla="*/ 340113 h 1900716"/>
                <a:gd name="connsiteX6" fmla="*/ 2104328 w 2709782"/>
                <a:gd name="connsiteY6" fmla="*/ 266756 h 1900716"/>
                <a:gd name="connsiteX7" fmla="*/ 1987370 w 2709782"/>
                <a:gd name="connsiteY7" fmla="*/ 283554 h 1900716"/>
                <a:gd name="connsiteX8" fmla="*/ 2029115 w 2709782"/>
                <a:gd name="connsiteY8" fmla="*/ 861422 h 1900716"/>
                <a:gd name="connsiteX9" fmla="*/ 1546978 w 2709782"/>
                <a:gd name="connsiteY9" fmla="*/ 447977 h 1900716"/>
                <a:gd name="connsiteX10" fmla="*/ 1226678 w 2709782"/>
                <a:gd name="connsiteY10" fmla="*/ 313169 h 1900716"/>
                <a:gd name="connsiteX11" fmla="*/ 1130871 w 2709782"/>
                <a:gd name="connsiteY11" fmla="*/ 388515 h 1900716"/>
                <a:gd name="connsiteX12" fmla="*/ 221873 w 2709782"/>
                <a:gd name="connsiteY12" fmla="*/ 0 h 19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09782" h="1900716">
                  <a:moveTo>
                    <a:pt x="221873" y="0"/>
                  </a:moveTo>
                  <a:cubicBezTo>
                    <a:pt x="-257552" y="739775"/>
                    <a:pt x="200156" y="1655049"/>
                    <a:pt x="128952" y="1881007"/>
                  </a:cubicBezTo>
                  <a:lnTo>
                    <a:pt x="1861333" y="1893694"/>
                  </a:lnTo>
                  <a:cubicBezTo>
                    <a:pt x="1851421" y="1767288"/>
                    <a:pt x="1821710" y="1749776"/>
                    <a:pt x="1811798" y="1623370"/>
                  </a:cubicBezTo>
                  <a:cubicBezTo>
                    <a:pt x="2488388" y="2190050"/>
                    <a:pt x="2833837" y="1950617"/>
                    <a:pt x="2669101" y="322540"/>
                  </a:cubicBezTo>
                  <a:cubicBezTo>
                    <a:pt x="2260425" y="300724"/>
                    <a:pt x="2236145" y="330814"/>
                    <a:pt x="2098940" y="340113"/>
                  </a:cubicBezTo>
                  <a:cubicBezTo>
                    <a:pt x="2090924" y="281495"/>
                    <a:pt x="2127627" y="315574"/>
                    <a:pt x="2104328" y="266756"/>
                  </a:cubicBezTo>
                  <a:cubicBezTo>
                    <a:pt x="2038744" y="265508"/>
                    <a:pt x="2090026" y="262329"/>
                    <a:pt x="1987370" y="283554"/>
                  </a:cubicBezTo>
                  <a:cubicBezTo>
                    <a:pt x="1973922" y="463120"/>
                    <a:pt x="2019590" y="604247"/>
                    <a:pt x="2029115" y="861422"/>
                  </a:cubicBezTo>
                  <a:cubicBezTo>
                    <a:pt x="1974690" y="912750"/>
                    <a:pt x="1680717" y="539352"/>
                    <a:pt x="1546978" y="447977"/>
                  </a:cubicBezTo>
                  <a:cubicBezTo>
                    <a:pt x="1413239" y="356602"/>
                    <a:pt x="1315003" y="347003"/>
                    <a:pt x="1226678" y="313169"/>
                  </a:cubicBezTo>
                  <a:cubicBezTo>
                    <a:pt x="1226550" y="434700"/>
                    <a:pt x="1264864" y="504137"/>
                    <a:pt x="1130871" y="388515"/>
                  </a:cubicBezTo>
                  <a:cubicBezTo>
                    <a:pt x="766733" y="297358"/>
                    <a:pt x="654943" y="201789"/>
                    <a:pt x="221873"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pic>
        <p:nvPicPr>
          <p:cNvPr id="14" name="Immagine 13">
            <a:extLst>
              <a:ext uri="{FF2B5EF4-FFF2-40B4-BE49-F238E27FC236}">
                <a16:creationId xmlns:a16="http://schemas.microsoft.com/office/drawing/2014/main" id="{FF2E283B-84FB-8B45-AD21-2E9E75F0B100}"/>
              </a:ext>
            </a:extLst>
          </p:cNvPr>
          <p:cNvPicPr>
            <a:picLocks noChangeAspect="1"/>
          </p:cNvPicPr>
          <p:nvPr/>
        </p:nvPicPr>
        <p:blipFill>
          <a:blip r:embed="rId2"/>
          <a:stretch>
            <a:fillRect/>
          </a:stretch>
        </p:blipFill>
        <p:spPr>
          <a:xfrm>
            <a:off x="6219225" y="1942429"/>
            <a:ext cx="1084209" cy="679022"/>
          </a:xfrm>
          <a:prstGeom prst="rect">
            <a:avLst/>
          </a:prstGeom>
        </p:spPr>
      </p:pic>
      <p:pic>
        <p:nvPicPr>
          <p:cNvPr id="46" name="Immagine 45">
            <a:extLst>
              <a:ext uri="{FF2B5EF4-FFF2-40B4-BE49-F238E27FC236}">
                <a16:creationId xmlns:a16="http://schemas.microsoft.com/office/drawing/2014/main" id="{4E6ED4BE-E1BD-6D4B-948E-25922E186CEE}"/>
              </a:ext>
            </a:extLst>
          </p:cNvPr>
          <p:cNvPicPr>
            <a:picLocks noChangeAspect="1"/>
          </p:cNvPicPr>
          <p:nvPr/>
        </p:nvPicPr>
        <p:blipFill>
          <a:blip r:embed="rId3"/>
          <a:stretch>
            <a:fillRect/>
          </a:stretch>
        </p:blipFill>
        <p:spPr>
          <a:xfrm>
            <a:off x="6219225" y="2957215"/>
            <a:ext cx="1098206" cy="807115"/>
          </a:xfrm>
          <a:prstGeom prst="rect">
            <a:avLst/>
          </a:prstGeom>
        </p:spPr>
      </p:pic>
      <p:pic>
        <p:nvPicPr>
          <p:cNvPr id="47" name="Immagine 46">
            <a:extLst>
              <a:ext uri="{FF2B5EF4-FFF2-40B4-BE49-F238E27FC236}">
                <a16:creationId xmlns:a16="http://schemas.microsoft.com/office/drawing/2014/main" id="{B8D8F6FD-D4AE-684E-BE8D-D7B7AD824DB5}"/>
              </a:ext>
            </a:extLst>
          </p:cNvPr>
          <p:cNvPicPr>
            <a:picLocks noChangeAspect="1"/>
          </p:cNvPicPr>
          <p:nvPr/>
        </p:nvPicPr>
        <p:blipFill>
          <a:blip r:embed="rId3"/>
          <a:stretch>
            <a:fillRect/>
          </a:stretch>
        </p:blipFill>
        <p:spPr>
          <a:xfrm>
            <a:off x="6219225" y="4083816"/>
            <a:ext cx="1098206" cy="807115"/>
          </a:xfrm>
          <a:prstGeom prst="rect">
            <a:avLst/>
          </a:prstGeom>
        </p:spPr>
      </p:pic>
      <p:pic>
        <p:nvPicPr>
          <p:cNvPr id="48" name="Immagine 47">
            <a:extLst>
              <a:ext uri="{FF2B5EF4-FFF2-40B4-BE49-F238E27FC236}">
                <a16:creationId xmlns:a16="http://schemas.microsoft.com/office/drawing/2014/main" id="{44C1180B-2C63-A54F-A027-C3290BF23B8D}"/>
              </a:ext>
            </a:extLst>
          </p:cNvPr>
          <p:cNvPicPr>
            <a:picLocks noChangeAspect="1"/>
          </p:cNvPicPr>
          <p:nvPr/>
        </p:nvPicPr>
        <p:blipFill rotWithShape="1">
          <a:blip r:embed="rId4"/>
          <a:srcRect t="40585" b="40739"/>
          <a:stretch/>
        </p:blipFill>
        <p:spPr>
          <a:xfrm>
            <a:off x="6268426" y="5700364"/>
            <a:ext cx="985806" cy="184104"/>
          </a:xfrm>
          <a:prstGeom prst="rect">
            <a:avLst/>
          </a:prstGeom>
        </p:spPr>
      </p:pic>
    </p:spTree>
    <p:extLst>
      <p:ext uri="{BB962C8B-B14F-4D97-AF65-F5344CB8AC3E}">
        <p14:creationId xmlns:p14="http://schemas.microsoft.com/office/powerpoint/2010/main" val="278879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1C946E9B-3C9E-9B4C-B8A3-9EE56FA5FC7D}"/>
              </a:ext>
            </a:extLst>
          </p:cNvPr>
          <p:cNvSpPr txBox="1"/>
          <p:nvPr/>
        </p:nvSpPr>
        <p:spPr>
          <a:xfrm>
            <a:off x="1961147" y="3059668"/>
            <a:ext cx="2005036" cy="369332"/>
          </a:xfrm>
          <a:prstGeom prst="rect">
            <a:avLst/>
          </a:prstGeom>
          <a:noFill/>
        </p:spPr>
        <p:txBody>
          <a:bodyPr wrap="none" rtlCol="0">
            <a:spAutoFit/>
          </a:bodyPr>
          <a:lstStyle/>
          <a:p>
            <a:r>
              <a:rPr lang="it-IT" err="1">
                <a:highlight>
                  <a:srgbClr val="FFFF00"/>
                </a:highlight>
              </a:rPr>
              <a:t>Predicted</a:t>
            </a:r>
            <a:r>
              <a:rPr lang="it-IT">
                <a:highlight>
                  <a:srgbClr val="FFFF00"/>
                </a:highlight>
              </a:rPr>
              <a:t> </a:t>
            </a:r>
            <a:r>
              <a:rPr lang="it-IT" err="1">
                <a:highlight>
                  <a:srgbClr val="FFFF00"/>
                </a:highlight>
              </a:rPr>
              <a:t>growth</a:t>
            </a:r>
            <a:endParaRPr lang="it-IT">
              <a:highlight>
                <a:srgbClr val="FFFF00"/>
              </a:highlight>
            </a:endParaRPr>
          </a:p>
        </p:txBody>
      </p:sp>
    </p:spTree>
    <p:extLst>
      <p:ext uri="{BB962C8B-B14F-4D97-AF65-F5344CB8AC3E}">
        <p14:creationId xmlns:p14="http://schemas.microsoft.com/office/powerpoint/2010/main" val="586351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83F8CCE-1C50-456E-A16A-81C0B02E3FF8}"/>
              </a:ext>
            </a:extLst>
          </p:cNvPr>
          <p:cNvSpPr txBox="1"/>
          <p:nvPr/>
        </p:nvSpPr>
        <p:spPr>
          <a:xfrm>
            <a:off x="1132720" y="2096968"/>
            <a:ext cx="9848738" cy="461665"/>
          </a:xfrm>
          <a:prstGeom prst="rect">
            <a:avLst/>
          </a:prstGeom>
          <a:noFill/>
        </p:spPr>
        <p:txBody>
          <a:bodyPr wrap="square" rtlCol="0">
            <a:spAutoFit/>
          </a:bodyPr>
          <a:lstStyle/>
          <a:p>
            <a:pPr algn="ctr"/>
            <a:r>
              <a:rPr lang="en-US" altLang="ko-KR" sz="1200">
                <a:solidFill>
                  <a:schemeClr val="tx1">
                    <a:lumMod val="75000"/>
                    <a:lumOff val="25000"/>
                  </a:schemeClr>
                </a:solidFill>
                <a:cs typeface="Arial" pitchFamily="34" charset="0"/>
              </a:rPr>
              <a:t>You can simply impress your audience and add a unique zing and appeal to your Presentations. Easy to change colors, photos and Text. Get a modern PowerPoint  Presentation that is beautifully designed. Easy to change colors, photos and Text. </a:t>
            </a:r>
          </a:p>
        </p:txBody>
      </p:sp>
      <p:sp>
        <p:nvSpPr>
          <p:cNvPr id="6" name="TextBox 5">
            <a:extLst>
              <a:ext uri="{FF2B5EF4-FFF2-40B4-BE49-F238E27FC236}">
                <a16:creationId xmlns:a16="http://schemas.microsoft.com/office/drawing/2014/main" id="{0F7E0960-366D-4CB6-AF6E-359106EECEAE}"/>
              </a:ext>
            </a:extLst>
          </p:cNvPr>
          <p:cNvSpPr txBox="1"/>
          <p:nvPr/>
        </p:nvSpPr>
        <p:spPr>
          <a:xfrm>
            <a:off x="3716828" y="2597092"/>
            <a:ext cx="4680520" cy="554447"/>
          </a:xfrm>
          <a:prstGeom prst="rect">
            <a:avLst/>
          </a:prstGeom>
          <a:noFill/>
        </p:spPr>
        <p:txBody>
          <a:bodyPr wrap="square" rtlCol="0">
            <a:spAutoFit/>
          </a:bodyPr>
          <a:lstStyle/>
          <a:p>
            <a:pPr algn="ctr">
              <a:lnSpc>
                <a:spcPct val="110000"/>
              </a:lnSpc>
            </a:pPr>
            <a:r>
              <a:rPr lang="en-US" altLang="ko-KR" sz="1400" b="1">
                <a:solidFill>
                  <a:schemeClr val="accent1"/>
                </a:solidFill>
                <a:cs typeface="Arial" pitchFamily="34" charset="0"/>
              </a:rPr>
              <a:t>Get a modern PowerPoint  Presentation that is beautifully designed. </a:t>
            </a:r>
          </a:p>
        </p:txBody>
      </p:sp>
      <p:sp>
        <p:nvSpPr>
          <p:cNvPr id="7" name="Text Placeholder 13">
            <a:extLst>
              <a:ext uri="{FF2B5EF4-FFF2-40B4-BE49-F238E27FC236}">
                <a16:creationId xmlns:a16="http://schemas.microsoft.com/office/drawing/2014/main" id="{DC127F15-09D9-4662-993D-C95FC59FC42A}"/>
              </a:ext>
            </a:extLst>
          </p:cNvPr>
          <p:cNvSpPr txBox="1">
            <a:spLocks/>
          </p:cNvSpPr>
          <p:nvPr/>
        </p:nvSpPr>
        <p:spPr>
          <a:xfrm>
            <a:off x="4162570" y="507233"/>
            <a:ext cx="3808492" cy="155127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80000"/>
              </a:lnSpc>
              <a:buNone/>
            </a:pPr>
            <a:r>
              <a:rPr lang="en-US" altLang="ko-KR" sz="3600" b="1">
                <a:solidFill>
                  <a:schemeClr val="tx1">
                    <a:lumMod val="75000"/>
                    <a:lumOff val="25000"/>
                  </a:schemeClr>
                </a:solidFill>
                <a:highlight>
                  <a:srgbClr val="FFFF00"/>
                </a:highlight>
                <a:latin typeface="+mj-lt"/>
                <a:cs typeface="Arial" pitchFamily="34" charset="0"/>
              </a:rPr>
              <a:t>The </a:t>
            </a:r>
            <a:r>
              <a:rPr lang="en-US" altLang="ko-KR" sz="3600" b="1">
                <a:solidFill>
                  <a:schemeClr val="accent1"/>
                </a:solidFill>
                <a:highlight>
                  <a:srgbClr val="FFFF00"/>
                </a:highlight>
                <a:latin typeface="+mj-lt"/>
                <a:cs typeface="Arial" pitchFamily="34" charset="0"/>
              </a:rPr>
              <a:t>Key </a:t>
            </a:r>
            <a:r>
              <a:rPr lang="en-US" altLang="ko-KR" sz="3600" b="1">
                <a:solidFill>
                  <a:schemeClr val="tx1">
                    <a:lumMod val="75000"/>
                    <a:lumOff val="25000"/>
                  </a:schemeClr>
                </a:solidFill>
                <a:highlight>
                  <a:srgbClr val="FFFF00"/>
                </a:highlight>
                <a:latin typeface="+mj-lt"/>
                <a:cs typeface="Arial" pitchFamily="34" charset="0"/>
              </a:rPr>
              <a:t>is: </a:t>
            </a:r>
            <a:r>
              <a:rPr lang="en-US" altLang="ko-KR" sz="3600" b="1">
                <a:solidFill>
                  <a:schemeClr val="accent1"/>
                </a:solidFill>
                <a:highlight>
                  <a:srgbClr val="FFFF00"/>
                </a:highlight>
                <a:cs typeface="Arial" pitchFamily="34" charset="0"/>
              </a:rPr>
              <a:t>Privacy</a:t>
            </a:r>
            <a:endParaRPr lang="en-US" altLang="ko-KR" sz="3600" b="1">
              <a:solidFill>
                <a:schemeClr val="tx1">
                  <a:lumMod val="75000"/>
                  <a:lumOff val="25000"/>
                </a:schemeClr>
              </a:solidFill>
              <a:highlight>
                <a:srgbClr val="FFFF00"/>
              </a:highlight>
              <a:latin typeface="+mj-lt"/>
              <a:cs typeface="Arial" pitchFamily="34" charset="0"/>
            </a:endParaRPr>
          </a:p>
        </p:txBody>
      </p:sp>
      <p:pic>
        <p:nvPicPr>
          <p:cNvPr id="9" name="Segnaposto immagine 8">
            <a:extLst>
              <a:ext uri="{FF2B5EF4-FFF2-40B4-BE49-F238E27FC236}">
                <a16:creationId xmlns:a16="http://schemas.microsoft.com/office/drawing/2014/main" id="{9DB8A975-6203-5C46-A581-1814C4967E2F}"/>
              </a:ext>
            </a:extLst>
          </p:cNvPr>
          <p:cNvPicPr>
            <a:picLocks noGrp="1" noChangeAspect="1"/>
          </p:cNvPicPr>
          <p:nvPr>
            <p:ph type="pic" sz="quarter" idx="10"/>
          </p:nvPr>
        </p:nvPicPr>
        <p:blipFill>
          <a:blip r:embed="rId2"/>
          <a:srcRect t="27307" b="27307"/>
          <a:stretch>
            <a:fillRect/>
          </a:stretch>
        </p:blipFill>
        <p:spPr/>
      </p:pic>
    </p:spTree>
    <p:extLst>
      <p:ext uri="{BB962C8B-B14F-4D97-AF65-F5344CB8AC3E}">
        <p14:creationId xmlns:p14="http://schemas.microsoft.com/office/powerpoint/2010/main" val="1285312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 Placeholder 13">
            <a:extLst>
              <a:ext uri="{FF2B5EF4-FFF2-40B4-BE49-F238E27FC236}">
                <a16:creationId xmlns:a16="http://schemas.microsoft.com/office/drawing/2014/main" id="{F61B7451-E002-4FB0-9C16-C8B37A6BDCE5}"/>
              </a:ext>
            </a:extLst>
          </p:cNvPr>
          <p:cNvSpPr txBox="1">
            <a:spLocks/>
          </p:cNvSpPr>
          <p:nvPr/>
        </p:nvSpPr>
        <p:spPr>
          <a:xfrm>
            <a:off x="761791" y="696690"/>
            <a:ext cx="4372109" cy="2357762"/>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800" b="1">
                <a:solidFill>
                  <a:schemeClr val="accent3"/>
                </a:solidFill>
                <a:latin typeface="+mj-lt"/>
                <a:cs typeface="Arial" pitchFamily="34" charset="0"/>
              </a:rPr>
              <a:t>Our</a:t>
            </a:r>
            <a:r>
              <a:rPr lang="en-US" altLang="ko-KR" sz="4800" b="1">
                <a:solidFill>
                  <a:schemeClr val="tx1">
                    <a:lumMod val="75000"/>
                    <a:lumOff val="25000"/>
                  </a:schemeClr>
                </a:solidFill>
                <a:latin typeface="+mj-lt"/>
                <a:cs typeface="Arial" pitchFamily="34" charset="0"/>
              </a:rPr>
              <a:t> </a:t>
            </a:r>
            <a:r>
              <a:rPr lang="en-US" sz="4800" b="1">
                <a:solidFill>
                  <a:schemeClr val="tx1">
                    <a:lumMod val="75000"/>
                    <a:lumOff val="25000"/>
                  </a:schemeClr>
                </a:solidFill>
                <a:latin typeface="+mj-lt"/>
                <a:cs typeface="Arial" pitchFamily="34" charset="0"/>
              </a:rPr>
              <a:t>Vision </a:t>
            </a:r>
            <a:r>
              <a:rPr lang="en-US" altLang="ko-KR" sz="4800" b="1">
                <a:solidFill>
                  <a:schemeClr val="accent3"/>
                </a:solidFill>
                <a:latin typeface="+mj-lt"/>
                <a:cs typeface="Arial" pitchFamily="34" charset="0"/>
              </a:rPr>
              <a:t>and</a:t>
            </a:r>
            <a:endParaRPr lang="en-US" altLang="ko-KR" sz="4800" b="1">
              <a:solidFill>
                <a:schemeClr val="tx1">
                  <a:lumMod val="75000"/>
                  <a:lumOff val="25000"/>
                </a:schemeClr>
              </a:solidFill>
              <a:latin typeface="+mj-lt"/>
              <a:cs typeface="Arial" pitchFamily="34" charset="0"/>
            </a:endParaRPr>
          </a:p>
          <a:p>
            <a:pPr marL="0" indent="0">
              <a:lnSpc>
                <a:spcPct val="110000"/>
              </a:lnSpc>
              <a:buNone/>
            </a:pPr>
            <a:r>
              <a:rPr lang="en-US" altLang="ko-KR" sz="4800" b="1">
                <a:solidFill>
                  <a:schemeClr val="tx1">
                    <a:lumMod val="75000"/>
                    <a:lumOff val="25000"/>
                  </a:schemeClr>
                </a:solidFill>
                <a:latin typeface="+mj-lt"/>
                <a:cs typeface="Arial" pitchFamily="34" charset="0"/>
              </a:rPr>
              <a:t>Mission</a:t>
            </a:r>
          </a:p>
        </p:txBody>
      </p:sp>
      <p:sp>
        <p:nvSpPr>
          <p:cNvPr id="13" name="자유형: 도형 27">
            <a:extLst>
              <a:ext uri="{FF2B5EF4-FFF2-40B4-BE49-F238E27FC236}">
                <a16:creationId xmlns:a16="http://schemas.microsoft.com/office/drawing/2014/main" id="{5C6DA5C3-7B78-4621-AEF8-559F8E50A6DB}"/>
              </a:ext>
            </a:extLst>
          </p:cNvPr>
          <p:cNvSpPr/>
          <p:nvPr/>
        </p:nvSpPr>
        <p:spPr>
          <a:xfrm>
            <a:off x="10755082" y="1558843"/>
            <a:ext cx="1436918" cy="2386152"/>
          </a:xfrm>
          <a:custGeom>
            <a:avLst/>
            <a:gdLst>
              <a:gd name="connsiteX0" fmla="*/ 1193076 w 1436918"/>
              <a:gd name="connsiteY0" fmla="*/ 0 h 2386152"/>
              <a:gd name="connsiteX1" fmla="*/ 1436918 w 1436918"/>
              <a:gd name="connsiteY1" fmla="*/ 243842 h 2386152"/>
              <a:gd name="connsiteX2" fmla="*/ 1436918 w 1436918"/>
              <a:gd name="connsiteY2" fmla="*/ 2142310 h 2386152"/>
              <a:gd name="connsiteX3" fmla="*/ 1193076 w 1436918"/>
              <a:gd name="connsiteY3" fmla="*/ 2386152 h 2386152"/>
              <a:gd name="connsiteX4" fmla="*/ 0 w 1436918"/>
              <a:gd name="connsiteY4" fmla="*/ 1193076 h 238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2386152">
                <a:moveTo>
                  <a:pt x="1193076" y="0"/>
                </a:moveTo>
                <a:lnTo>
                  <a:pt x="1436918" y="243842"/>
                </a:lnTo>
                <a:lnTo>
                  <a:pt x="1436918" y="2142310"/>
                </a:lnTo>
                <a:lnTo>
                  <a:pt x="1193076" y="2386152"/>
                </a:lnTo>
                <a:lnTo>
                  <a:pt x="0" y="1193076"/>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자유형: 도형 30">
            <a:extLst>
              <a:ext uri="{FF2B5EF4-FFF2-40B4-BE49-F238E27FC236}">
                <a16:creationId xmlns:a16="http://schemas.microsoft.com/office/drawing/2014/main" id="{2C268D95-6831-4266-B85D-064EBE9CA51C}"/>
              </a:ext>
            </a:extLst>
          </p:cNvPr>
          <p:cNvSpPr/>
          <p:nvPr/>
        </p:nvSpPr>
        <p:spPr>
          <a:xfrm>
            <a:off x="8155574" y="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자유형: 도형 34">
            <a:extLst>
              <a:ext uri="{FF2B5EF4-FFF2-40B4-BE49-F238E27FC236}">
                <a16:creationId xmlns:a16="http://schemas.microsoft.com/office/drawing/2014/main" id="{6459F166-C1AE-49BD-A7FB-4CDE1C54BAAC}"/>
              </a:ext>
            </a:extLst>
          </p:cNvPr>
          <p:cNvSpPr/>
          <p:nvPr/>
        </p:nvSpPr>
        <p:spPr>
          <a:xfrm>
            <a:off x="10755082" y="0"/>
            <a:ext cx="1436918" cy="1393380"/>
          </a:xfrm>
          <a:custGeom>
            <a:avLst/>
            <a:gdLst>
              <a:gd name="connsiteX0" fmla="*/ 200304 w 1436918"/>
              <a:gd name="connsiteY0" fmla="*/ 0 h 1393380"/>
              <a:gd name="connsiteX1" fmla="*/ 1436918 w 1436918"/>
              <a:gd name="connsiteY1" fmla="*/ 0 h 1393380"/>
              <a:gd name="connsiteX2" fmla="*/ 1436918 w 1436918"/>
              <a:gd name="connsiteY2" fmla="*/ 1149538 h 1393380"/>
              <a:gd name="connsiteX3" fmla="*/ 1193076 w 1436918"/>
              <a:gd name="connsiteY3" fmla="*/ 1393380 h 1393380"/>
              <a:gd name="connsiteX4" fmla="*/ 0 w 1436918"/>
              <a:gd name="connsiteY4" fmla="*/ 200304 h 13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1393380">
                <a:moveTo>
                  <a:pt x="200304" y="0"/>
                </a:moveTo>
                <a:lnTo>
                  <a:pt x="1436918" y="0"/>
                </a:lnTo>
                <a:lnTo>
                  <a:pt x="1436918" y="1149538"/>
                </a:lnTo>
                <a:lnTo>
                  <a:pt x="1193076" y="1393380"/>
                </a:lnTo>
                <a:lnTo>
                  <a:pt x="0" y="200304"/>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자유형: 도형 35">
            <a:extLst>
              <a:ext uri="{FF2B5EF4-FFF2-40B4-BE49-F238E27FC236}">
                <a16:creationId xmlns:a16="http://schemas.microsoft.com/office/drawing/2014/main" id="{8657D5CE-DB48-4940-860E-BAB55C81C910}"/>
              </a:ext>
            </a:extLst>
          </p:cNvPr>
          <p:cNvSpPr/>
          <p:nvPr/>
        </p:nvSpPr>
        <p:spPr>
          <a:xfrm rot="10800000">
            <a:off x="6836223" y="546462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TextBox 4">
            <a:extLst>
              <a:ext uri="{FF2B5EF4-FFF2-40B4-BE49-F238E27FC236}">
                <a16:creationId xmlns:a16="http://schemas.microsoft.com/office/drawing/2014/main" id="{D4A222E4-1703-4E49-AA2C-3358136F3D72}"/>
              </a:ext>
            </a:extLst>
          </p:cNvPr>
          <p:cNvSpPr txBox="1"/>
          <p:nvPr/>
        </p:nvSpPr>
        <p:spPr>
          <a:xfrm>
            <a:off x="761791" y="5118373"/>
            <a:ext cx="3496695" cy="584775"/>
          </a:xfrm>
          <a:prstGeom prst="rect">
            <a:avLst/>
          </a:prstGeom>
          <a:noFill/>
        </p:spPr>
        <p:txBody>
          <a:bodyPr wrap="square" lIns="108000" rIns="108000" rtlCol="0">
            <a:spAutoFit/>
          </a:bodyPr>
          <a:lstStyle/>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Our Philosophy</a:t>
            </a:r>
          </a:p>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What Pushes Us to do Better</a:t>
            </a:r>
          </a:p>
        </p:txBody>
      </p:sp>
      <p:pic>
        <p:nvPicPr>
          <p:cNvPr id="23" name="Segnaposto immagine 22">
            <a:extLst>
              <a:ext uri="{FF2B5EF4-FFF2-40B4-BE49-F238E27FC236}">
                <a16:creationId xmlns:a16="http://schemas.microsoft.com/office/drawing/2014/main" id="{50FD0A7D-6FDF-2745-A5E5-3013C5E49FE0}"/>
              </a:ext>
            </a:extLst>
          </p:cNvPr>
          <p:cNvPicPr>
            <a:picLocks noGrp="1" noChangeAspect="1"/>
          </p:cNvPicPr>
          <p:nvPr>
            <p:ph type="pic" sz="quarter" idx="13"/>
          </p:nvPr>
        </p:nvPicPr>
        <p:blipFill>
          <a:blip r:embed="rId2"/>
          <a:srcRect l="18111" r="18111"/>
          <a:stretch>
            <a:fillRect/>
          </a:stretch>
        </p:blipFill>
        <p:spPr/>
      </p:pic>
      <p:pic>
        <p:nvPicPr>
          <p:cNvPr id="18" name="Segnaposto immagine 17">
            <a:extLst>
              <a:ext uri="{FF2B5EF4-FFF2-40B4-BE49-F238E27FC236}">
                <a16:creationId xmlns:a16="http://schemas.microsoft.com/office/drawing/2014/main" id="{24EB2B08-F3B8-4C49-8C89-7EB33831523D}"/>
              </a:ext>
            </a:extLst>
          </p:cNvPr>
          <p:cNvPicPr>
            <a:picLocks noGrp="1" noChangeAspect="1"/>
          </p:cNvPicPr>
          <p:nvPr>
            <p:ph type="pic" sz="quarter" idx="11"/>
          </p:nvPr>
        </p:nvPicPr>
        <p:blipFill>
          <a:blip r:embed="rId3"/>
          <a:srcRect l="17829" r="17829"/>
          <a:stretch>
            <a:fillRect/>
          </a:stretch>
        </p:blipFill>
        <p:spPr/>
      </p:pic>
      <p:pic>
        <p:nvPicPr>
          <p:cNvPr id="17" name="Segnaposto immagine 16">
            <a:extLst>
              <a:ext uri="{FF2B5EF4-FFF2-40B4-BE49-F238E27FC236}">
                <a16:creationId xmlns:a16="http://schemas.microsoft.com/office/drawing/2014/main" id="{199EC92E-134F-D54C-90AD-05CC2D1D76B5}"/>
              </a:ext>
            </a:extLst>
          </p:cNvPr>
          <p:cNvPicPr>
            <a:picLocks noGrp="1" noChangeAspect="1"/>
          </p:cNvPicPr>
          <p:nvPr>
            <p:ph type="pic" sz="quarter" idx="10"/>
          </p:nvPr>
        </p:nvPicPr>
        <p:blipFill>
          <a:blip r:embed="rId4"/>
          <a:srcRect l="23198" r="23198"/>
          <a:stretch>
            <a:fillRect/>
          </a:stretch>
        </p:blipFill>
        <p:spPr/>
      </p:pic>
      <p:pic>
        <p:nvPicPr>
          <p:cNvPr id="22" name="Segnaposto immagine 21">
            <a:extLst>
              <a:ext uri="{FF2B5EF4-FFF2-40B4-BE49-F238E27FC236}">
                <a16:creationId xmlns:a16="http://schemas.microsoft.com/office/drawing/2014/main" id="{F622C4BC-9AC9-1B4E-9DE4-70E6FC1A0F82}"/>
              </a:ext>
            </a:extLst>
          </p:cNvPr>
          <p:cNvPicPr>
            <a:picLocks noGrp="1" noChangeAspect="1"/>
          </p:cNvPicPr>
          <p:nvPr>
            <p:ph type="pic" sz="quarter" idx="12"/>
          </p:nvPr>
        </p:nvPicPr>
        <p:blipFill>
          <a:blip r:embed="rId5"/>
          <a:srcRect l="28465" r="28465"/>
          <a:stretch>
            <a:fillRect/>
          </a:stretch>
        </p:blipFill>
        <p:spPr/>
      </p:pic>
    </p:spTree>
    <p:extLst>
      <p:ext uri="{BB962C8B-B14F-4D97-AF65-F5344CB8AC3E}">
        <p14:creationId xmlns:p14="http://schemas.microsoft.com/office/powerpoint/2010/main" val="1998495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FA06872F-014F-614E-9D55-C239C8297E5D}"/>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50000" contrast="40000"/>
                    </a14:imgEffect>
                  </a14:imgLayer>
                </a14:imgProps>
              </a:ext>
            </a:extLst>
          </a:blip>
          <a:stretch>
            <a:fillRect/>
          </a:stretch>
        </p:blipFill>
        <p:spPr>
          <a:xfrm>
            <a:off x="0" y="0"/>
            <a:ext cx="12192000" cy="6858000"/>
          </a:xfrm>
          <a:prstGeom prst="rect">
            <a:avLst/>
          </a:prstGeom>
          <a:noFill/>
        </p:spPr>
      </p:pic>
      <p:sp>
        <p:nvSpPr>
          <p:cNvPr id="10" name="TextBox 4">
            <a:extLst>
              <a:ext uri="{FF2B5EF4-FFF2-40B4-BE49-F238E27FC236}">
                <a16:creationId xmlns:a16="http://schemas.microsoft.com/office/drawing/2014/main" id="{62A7B8E1-239A-D94C-856E-9E0B0824E9EA}"/>
              </a:ext>
            </a:extLst>
          </p:cNvPr>
          <p:cNvSpPr txBox="1"/>
          <p:nvPr/>
        </p:nvSpPr>
        <p:spPr>
          <a:xfrm>
            <a:off x="1287386" y="1708827"/>
            <a:ext cx="4114803" cy="2554545"/>
          </a:xfrm>
          <a:prstGeom prst="rect">
            <a:avLst/>
          </a:prstGeom>
          <a:noFill/>
        </p:spPr>
        <p:txBody>
          <a:bodyPr wrap="square" lIns="108000" rIns="108000" rtlCol="0">
            <a:spAutoFit/>
          </a:bodyPr>
          <a:lstStyle/>
          <a:p>
            <a:pPr algn="just"/>
            <a:r>
              <a:rPr lang="en-US" altLang="ko-KR" sz="1600">
                <a:solidFill>
                  <a:schemeClr val="bg1"/>
                </a:solidFill>
                <a:cs typeface="Arial" pitchFamily="34" charset="0"/>
              </a:rPr>
              <a:t>Wouldn’t it be nice if you were able to work on the most challenging and personally inspiring projects on your job?</a:t>
            </a:r>
          </a:p>
          <a:p>
            <a:pPr algn="just"/>
            <a:endParaRPr lang="en-US" altLang="ko-KR" sz="1600">
              <a:solidFill>
                <a:schemeClr val="bg1"/>
              </a:solidFill>
              <a:cs typeface="Arial" pitchFamily="34" charset="0"/>
            </a:endParaRPr>
          </a:p>
          <a:p>
            <a:pPr algn="just"/>
            <a:r>
              <a:rPr lang="en-US" altLang="ko-KR" sz="1600">
                <a:solidFill>
                  <a:schemeClr val="bg1"/>
                </a:solidFill>
                <a:cs typeface="Arial" pitchFamily="34" charset="0"/>
              </a:rPr>
              <a:t>This would only be possible if there was someone else taking care of the daily tasks, the gear grinding. Fortunately, we know it is possible through technology and we know that privacy can be securely safeguarded. </a:t>
            </a:r>
          </a:p>
        </p:txBody>
      </p:sp>
      <p:sp>
        <p:nvSpPr>
          <p:cNvPr id="11" name="TextBox 4">
            <a:extLst>
              <a:ext uri="{FF2B5EF4-FFF2-40B4-BE49-F238E27FC236}">
                <a16:creationId xmlns:a16="http://schemas.microsoft.com/office/drawing/2014/main" id="{39D6F112-E887-6243-9F59-0AAC2156319C}"/>
              </a:ext>
            </a:extLst>
          </p:cNvPr>
          <p:cNvSpPr txBox="1"/>
          <p:nvPr/>
        </p:nvSpPr>
        <p:spPr>
          <a:xfrm>
            <a:off x="246648" y="5349576"/>
            <a:ext cx="11698704" cy="707886"/>
          </a:xfrm>
          <a:prstGeom prst="rect">
            <a:avLst/>
          </a:prstGeom>
          <a:noFill/>
        </p:spPr>
        <p:txBody>
          <a:bodyPr wrap="square" lIns="108000" rIns="108000" rtlCol="0">
            <a:spAutoFit/>
          </a:bodyPr>
          <a:lstStyle/>
          <a:p>
            <a:pPr algn="ctr"/>
            <a:r>
              <a:rPr lang="en-US" altLang="ko-KR" sz="4000">
                <a:solidFill>
                  <a:schemeClr val="bg1"/>
                </a:solidFill>
                <a:cs typeface="Arial" pitchFamily="34" charset="0"/>
              </a:rPr>
              <a:t>“We will create value for all of us to benefit from.”</a:t>
            </a:r>
          </a:p>
        </p:txBody>
      </p:sp>
      <p:sp>
        <p:nvSpPr>
          <p:cNvPr id="12" name="TextBox 4">
            <a:extLst>
              <a:ext uri="{FF2B5EF4-FFF2-40B4-BE49-F238E27FC236}">
                <a16:creationId xmlns:a16="http://schemas.microsoft.com/office/drawing/2014/main" id="{4CF5155E-C888-714C-8058-5BEDA6EC1422}"/>
              </a:ext>
            </a:extLst>
          </p:cNvPr>
          <p:cNvSpPr txBox="1"/>
          <p:nvPr/>
        </p:nvSpPr>
        <p:spPr>
          <a:xfrm>
            <a:off x="6689575" y="1955048"/>
            <a:ext cx="4114803" cy="2308324"/>
          </a:xfrm>
          <a:prstGeom prst="rect">
            <a:avLst/>
          </a:prstGeom>
          <a:noFill/>
        </p:spPr>
        <p:txBody>
          <a:bodyPr wrap="square" lIns="108000" rIns="108000" rtlCol="0">
            <a:spAutoFit/>
          </a:bodyPr>
          <a:lstStyle/>
          <a:p>
            <a:pPr algn="just"/>
            <a:r>
              <a:rPr lang="en-US" altLang="ko-KR" sz="1600">
                <a:solidFill>
                  <a:schemeClr val="bg1"/>
                </a:solidFill>
                <a:cs typeface="Arial" pitchFamily="34" charset="0"/>
              </a:rPr>
              <a:t>We are starting from solving the disk space issue but aiming for the stars: we can exploit knowledge graphs and ontology learning to expand and scale in other domains. The technologies are out there, and we will use them to expand in other domains and solve further problems.</a:t>
            </a:r>
          </a:p>
          <a:p>
            <a:pPr algn="just"/>
            <a:endParaRPr lang="en-US" altLang="ko-KR" sz="1600">
              <a:solidFill>
                <a:schemeClr val="bg1"/>
              </a:solidFill>
              <a:cs typeface="Arial" pitchFamily="34" charset="0"/>
            </a:endParaRPr>
          </a:p>
        </p:txBody>
      </p:sp>
    </p:spTree>
    <p:extLst>
      <p:ext uri="{BB962C8B-B14F-4D97-AF65-F5344CB8AC3E}">
        <p14:creationId xmlns:p14="http://schemas.microsoft.com/office/powerpoint/2010/main" val="14186157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 Placeholder 13">
            <a:extLst>
              <a:ext uri="{FF2B5EF4-FFF2-40B4-BE49-F238E27FC236}">
                <a16:creationId xmlns:a16="http://schemas.microsoft.com/office/drawing/2014/main" id="{F61B7451-E002-4FB0-9C16-C8B37A6BDCE5}"/>
              </a:ext>
            </a:extLst>
          </p:cNvPr>
          <p:cNvSpPr txBox="1">
            <a:spLocks/>
          </p:cNvSpPr>
          <p:nvPr/>
        </p:nvSpPr>
        <p:spPr>
          <a:xfrm>
            <a:off x="761791" y="696690"/>
            <a:ext cx="4372109" cy="2357762"/>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sz="4800" b="1">
                <a:solidFill>
                  <a:schemeClr val="tx1">
                    <a:lumMod val="75000"/>
                    <a:lumOff val="25000"/>
                  </a:schemeClr>
                </a:solidFill>
                <a:latin typeface="+mj-lt"/>
                <a:cs typeface="Arial" pitchFamily="34" charset="0"/>
              </a:rPr>
              <a:t>Pricing </a:t>
            </a:r>
            <a:r>
              <a:rPr lang="en-US" altLang="ko-KR" sz="4800" b="1">
                <a:solidFill>
                  <a:schemeClr val="accent3"/>
                </a:solidFill>
                <a:latin typeface="+mj-lt"/>
                <a:cs typeface="Arial" pitchFamily="34" charset="0"/>
              </a:rPr>
              <a:t>and</a:t>
            </a:r>
            <a:endParaRPr lang="en-US" altLang="ko-KR" sz="4800" b="1">
              <a:solidFill>
                <a:schemeClr val="tx1">
                  <a:lumMod val="75000"/>
                  <a:lumOff val="25000"/>
                </a:schemeClr>
              </a:solidFill>
              <a:latin typeface="+mj-lt"/>
              <a:cs typeface="Arial" pitchFamily="34" charset="0"/>
            </a:endParaRPr>
          </a:p>
          <a:p>
            <a:pPr marL="0" indent="0">
              <a:lnSpc>
                <a:spcPct val="110000"/>
              </a:lnSpc>
              <a:buNone/>
            </a:pPr>
            <a:r>
              <a:rPr lang="en-US" altLang="ko-KR" sz="4800" b="1">
                <a:solidFill>
                  <a:schemeClr val="tx1">
                    <a:lumMod val="75000"/>
                    <a:lumOff val="25000"/>
                  </a:schemeClr>
                </a:solidFill>
                <a:latin typeface="+mj-lt"/>
                <a:cs typeface="Arial" pitchFamily="34" charset="0"/>
              </a:rPr>
              <a:t>Revenues</a:t>
            </a:r>
          </a:p>
        </p:txBody>
      </p:sp>
      <p:sp>
        <p:nvSpPr>
          <p:cNvPr id="13" name="자유형: 도형 27">
            <a:extLst>
              <a:ext uri="{FF2B5EF4-FFF2-40B4-BE49-F238E27FC236}">
                <a16:creationId xmlns:a16="http://schemas.microsoft.com/office/drawing/2014/main" id="{5C6DA5C3-7B78-4621-AEF8-559F8E50A6DB}"/>
              </a:ext>
            </a:extLst>
          </p:cNvPr>
          <p:cNvSpPr/>
          <p:nvPr/>
        </p:nvSpPr>
        <p:spPr>
          <a:xfrm>
            <a:off x="10755082" y="1558843"/>
            <a:ext cx="1436918" cy="2386152"/>
          </a:xfrm>
          <a:custGeom>
            <a:avLst/>
            <a:gdLst>
              <a:gd name="connsiteX0" fmla="*/ 1193076 w 1436918"/>
              <a:gd name="connsiteY0" fmla="*/ 0 h 2386152"/>
              <a:gd name="connsiteX1" fmla="*/ 1436918 w 1436918"/>
              <a:gd name="connsiteY1" fmla="*/ 243842 h 2386152"/>
              <a:gd name="connsiteX2" fmla="*/ 1436918 w 1436918"/>
              <a:gd name="connsiteY2" fmla="*/ 2142310 h 2386152"/>
              <a:gd name="connsiteX3" fmla="*/ 1193076 w 1436918"/>
              <a:gd name="connsiteY3" fmla="*/ 2386152 h 2386152"/>
              <a:gd name="connsiteX4" fmla="*/ 0 w 1436918"/>
              <a:gd name="connsiteY4" fmla="*/ 1193076 h 238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2386152">
                <a:moveTo>
                  <a:pt x="1193076" y="0"/>
                </a:moveTo>
                <a:lnTo>
                  <a:pt x="1436918" y="243842"/>
                </a:lnTo>
                <a:lnTo>
                  <a:pt x="1436918" y="2142310"/>
                </a:lnTo>
                <a:lnTo>
                  <a:pt x="1193076" y="2386152"/>
                </a:lnTo>
                <a:lnTo>
                  <a:pt x="0" y="1193076"/>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자유형: 도형 30">
            <a:extLst>
              <a:ext uri="{FF2B5EF4-FFF2-40B4-BE49-F238E27FC236}">
                <a16:creationId xmlns:a16="http://schemas.microsoft.com/office/drawing/2014/main" id="{2C268D95-6831-4266-B85D-064EBE9CA51C}"/>
              </a:ext>
            </a:extLst>
          </p:cNvPr>
          <p:cNvSpPr/>
          <p:nvPr/>
        </p:nvSpPr>
        <p:spPr>
          <a:xfrm>
            <a:off x="8155574" y="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자유형: 도형 34">
            <a:extLst>
              <a:ext uri="{FF2B5EF4-FFF2-40B4-BE49-F238E27FC236}">
                <a16:creationId xmlns:a16="http://schemas.microsoft.com/office/drawing/2014/main" id="{6459F166-C1AE-49BD-A7FB-4CDE1C54BAAC}"/>
              </a:ext>
            </a:extLst>
          </p:cNvPr>
          <p:cNvSpPr/>
          <p:nvPr/>
        </p:nvSpPr>
        <p:spPr>
          <a:xfrm>
            <a:off x="10755082" y="0"/>
            <a:ext cx="1436918" cy="1393380"/>
          </a:xfrm>
          <a:custGeom>
            <a:avLst/>
            <a:gdLst>
              <a:gd name="connsiteX0" fmla="*/ 200304 w 1436918"/>
              <a:gd name="connsiteY0" fmla="*/ 0 h 1393380"/>
              <a:gd name="connsiteX1" fmla="*/ 1436918 w 1436918"/>
              <a:gd name="connsiteY1" fmla="*/ 0 h 1393380"/>
              <a:gd name="connsiteX2" fmla="*/ 1436918 w 1436918"/>
              <a:gd name="connsiteY2" fmla="*/ 1149538 h 1393380"/>
              <a:gd name="connsiteX3" fmla="*/ 1193076 w 1436918"/>
              <a:gd name="connsiteY3" fmla="*/ 1393380 h 1393380"/>
              <a:gd name="connsiteX4" fmla="*/ 0 w 1436918"/>
              <a:gd name="connsiteY4" fmla="*/ 200304 h 13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1393380">
                <a:moveTo>
                  <a:pt x="200304" y="0"/>
                </a:moveTo>
                <a:lnTo>
                  <a:pt x="1436918" y="0"/>
                </a:lnTo>
                <a:lnTo>
                  <a:pt x="1436918" y="1149538"/>
                </a:lnTo>
                <a:lnTo>
                  <a:pt x="1193076" y="1393380"/>
                </a:lnTo>
                <a:lnTo>
                  <a:pt x="0" y="200304"/>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자유형: 도형 35">
            <a:extLst>
              <a:ext uri="{FF2B5EF4-FFF2-40B4-BE49-F238E27FC236}">
                <a16:creationId xmlns:a16="http://schemas.microsoft.com/office/drawing/2014/main" id="{8657D5CE-DB48-4940-860E-BAB55C81C910}"/>
              </a:ext>
            </a:extLst>
          </p:cNvPr>
          <p:cNvSpPr/>
          <p:nvPr/>
        </p:nvSpPr>
        <p:spPr>
          <a:xfrm rot="10800000">
            <a:off x="6836223" y="546462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TextBox 4">
            <a:extLst>
              <a:ext uri="{FF2B5EF4-FFF2-40B4-BE49-F238E27FC236}">
                <a16:creationId xmlns:a16="http://schemas.microsoft.com/office/drawing/2014/main" id="{D4A222E4-1703-4E49-AA2C-3358136F3D72}"/>
              </a:ext>
            </a:extLst>
          </p:cNvPr>
          <p:cNvSpPr txBox="1"/>
          <p:nvPr/>
        </p:nvSpPr>
        <p:spPr>
          <a:xfrm>
            <a:off x="761791" y="5118373"/>
            <a:ext cx="3496695" cy="830997"/>
          </a:xfrm>
          <a:prstGeom prst="rect">
            <a:avLst/>
          </a:prstGeom>
          <a:noFill/>
        </p:spPr>
        <p:txBody>
          <a:bodyPr wrap="square" lIns="108000" rIns="108000" rtlCol="0">
            <a:spAutoFit/>
          </a:bodyPr>
          <a:lstStyle/>
          <a:p>
            <a:pPr marL="285750" indent="-285750">
              <a:buFont typeface="Arial" panose="020B0604020202020204" pitchFamily="34" charset="0"/>
              <a:buChar char="•"/>
            </a:pPr>
            <a:r>
              <a:rPr lang="en-US" altLang="ko-KR" sz="1600">
                <a:solidFill>
                  <a:schemeClr val="tx1">
                    <a:lumMod val="75000"/>
                    <a:lumOff val="25000"/>
                  </a:schemeClr>
                </a:solidFill>
                <a:highlight>
                  <a:srgbClr val="FFFF00"/>
                </a:highlight>
                <a:ea typeface="FZShuTi" pitchFamily="2" charset="-122"/>
                <a:cs typeface="Arial" pitchFamily="34" charset="0"/>
              </a:rPr>
              <a:t>Target Market</a:t>
            </a:r>
          </a:p>
          <a:p>
            <a:pPr marL="285750" indent="-285750">
              <a:buFont typeface="Arial" panose="020B0604020202020204" pitchFamily="34" charset="0"/>
              <a:buChar char="•"/>
            </a:pPr>
            <a:r>
              <a:rPr lang="en-US" altLang="ko-KR" sz="1600">
                <a:solidFill>
                  <a:schemeClr val="tx1">
                    <a:lumMod val="75000"/>
                    <a:lumOff val="25000"/>
                  </a:schemeClr>
                </a:solidFill>
                <a:highlight>
                  <a:srgbClr val="FFFF00"/>
                </a:highlight>
                <a:ea typeface="FZShuTi" pitchFamily="2" charset="-122"/>
                <a:cs typeface="Arial" pitchFamily="34" charset="0"/>
              </a:rPr>
              <a:t>Brief Competitors Analysis</a:t>
            </a:r>
          </a:p>
          <a:p>
            <a:pPr marL="285750" indent="-285750">
              <a:buFont typeface="Arial" panose="020B0604020202020204" pitchFamily="34" charset="0"/>
              <a:buChar char="•"/>
            </a:pPr>
            <a:r>
              <a:rPr lang="en-US" altLang="ko-KR" sz="1600">
                <a:solidFill>
                  <a:schemeClr val="tx1">
                    <a:lumMod val="75000"/>
                    <a:lumOff val="25000"/>
                  </a:schemeClr>
                </a:solidFill>
                <a:highlight>
                  <a:srgbClr val="FFFF00"/>
                </a:highlight>
                <a:ea typeface="FZShuTi" pitchFamily="2" charset="-122"/>
                <a:cs typeface="Arial" pitchFamily="34" charset="0"/>
              </a:rPr>
              <a:t>How We Deal with Privacy </a:t>
            </a:r>
          </a:p>
        </p:txBody>
      </p:sp>
      <p:pic>
        <p:nvPicPr>
          <p:cNvPr id="5" name="Segnaposto immagine 4">
            <a:extLst>
              <a:ext uri="{FF2B5EF4-FFF2-40B4-BE49-F238E27FC236}">
                <a16:creationId xmlns:a16="http://schemas.microsoft.com/office/drawing/2014/main" id="{F942A85B-B032-5A47-AAB8-52502730369F}"/>
              </a:ext>
            </a:extLst>
          </p:cNvPr>
          <p:cNvPicPr>
            <a:picLocks noGrp="1" noChangeAspect="1"/>
          </p:cNvPicPr>
          <p:nvPr>
            <p:ph type="pic" sz="quarter" idx="12"/>
          </p:nvPr>
        </p:nvPicPr>
        <p:blipFill>
          <a:blip r:embed="rId2"/>
          <a:srcRect l="22036" r="22036"/>
          <a:stretch>
            <a:fillRect/>
          </a:stretch>
        </p:blipFill>
        <p:spPr/>
      </p:pic>
      <p:pic>
        <p:nvPicPr>
          <p:cNvPr id="3" name="Segnaposto immagine 2">
            <a:extLst>
              <a:ext uri="{FF2B5EF4-FFF2-40B4-BE49-F238E27FC236}">
                <a16:creationId xmlns:a16="http://schemas.microsoft.com/office/drawing/2014/main" id="{5CD78D64-A553-CA4A-9C5C-39D77DD3043C}"/>
              </a:ext>
            </a:extLst>
          </p:cNvPr>
          <p:cNvPicPr>
            <a:picLocks noGrp="1" noChangeAspect="1"/>
          </p:cNvPicPr>
          <p:nvPr>
            <p:ph type="pic" sz="quarter" idx="11"/>
          </p:nvPr>
        </p:nvPicPr>
        <p:blipFill>
          <a:blip r:embed="rId3"/>
          <a:srcRect l="24146" r="24146"/>
          <a:stretch>
            <a:fillRect/>
          </a:stretch>
        </p:blipFill>
        <p:spPr/>
      </p:pic>
      <p:pic>
        <p:nvPicPr>
          <p:cNvPr id="2" name="Segnaposto immagine 1">
            <a:extLst>
              <a:ext uri="{FF2B5EF4-FFF2-40B4-BE49-F238E27FC236}">
                <a16:creationId xmlns:a16="http://schemas.microsoft.com/office/drawing/2014/main" id="{C60B6D0D-4BC6-4345-995D-CEFF1074EF5E}"/>
              </a:ext>
            </a:extLst>
          </p:cNvPr>
          <p:cNvPicPr>
            <a:picLocks noGrp="1" noChangeAspect="1"/>
          </p:cNvPicPr>
          <p:nvPr>
            <p:ph type="pic" sz="quarter" idx="10"/>
          </p:nvPr>
        </p:nvPicPr>
        <p:blipFill>
          <a:blip r:embed="rId4"/>
          <a:srcRect l="17061" r="17061"/>
          <a:stretch>
            <a:fillRect/>
          </a:stretch>
        </p:blipFill>
        <p:spPr/>
      </p:pic>
      <p:pic>
        <p:nvPicPr>
          <p:cNvPr id="17" name="Segnaposto immagine 16">
            <a:extLst>
              <a:ext uri="{FF2B5EF4-FFF2-40B4-BE49-F238E27FC236}">
                <a16:creationId xmlns:a16="http://schemas.microsoft.com/office/drawing/2014/main" id="{E6E5769B-85DB-4B45-BA79-17BB8FA821A7}"/>
              </a:ext>
            </a:extLst>
          </p:cNvPr>
          <p:cNvPicPr>
            <a:picLocks noGrp="1" noChangeAspect="1"/>
          </p:cNvPicPr>
          <p:nvPr>
            <p:ph type="pic" sz="quarter" idx="13"/>
          </p:nvPr>
        </p:nvPicPr>
        <p:blipFill>
          <a:blip r:embed="rId5"/>
          <a:srcRect l="16901" r="16901"/>
          <a:stretch>
            <a:fillRect/>
          </a:stretch>
        </p:blipFill>
        <p:spPr/>
      </p:pic>
    </p:spTree>
    <p:extLst>
      <p:ext uri="{BB962C8B-B14F-4D97-AF65-F5344CB8AC3E}">
        <p14:creationId xmlns:p14="http://schemas.microsoft.com/office/powerpoint/2010/main" val="2193821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39272" y="1534442"/>
            <a:ext cx="5713456" cy="923330"/>
          </a:xfrm>
          <a:prstGeom prst="rect">
            <a:avLst/>
          </a:prstGeom>
          <a:noFill/>
        </p:spPr>
        <p:txBody>
          <a:bodyPr wrap="square" rtlCol="0" anchor="ctr">
            <a:spAutoFit/>
          </a:bodyPr>
          <a:lstStyle/>
          <a:p>
            <a:pPr algn="ctr"/>
            <a:r>
              <a:rPr lang="en-US" altLang="ko-KR" sz="5400">
                <a:solidFill>
                  <a:schemeClr val="bg1"/>
                </a:solidFill>
                <a:cs typeface="Arial" pitchFamily="34" charset="0"/>
              </a:rPr>
              <a:t>Table of Contents</a:t>
            </a:r>
            <a:endParaRPr lang="ko-KR" altLang="en-US" sz="5400">
              <a:solidFill>
                <a:schemeClr val="bg1"/>
              </a:solidFill>
              <a:cs typeface="Arial" pitchFamily="34" charset="0"/>
            </a:endParaRPr>
          </a:p>
        </p:txBody>
      </p:sp>
      <p:grpSp>
        <p:nvGrpSpPr>
          <p:cNvPr id="22" name="Group 21">
            <a:extLst>
              <a:ext uri="{FF2B5EF4-FFF2-40B4-BE49-F238E27FC236}">
                <a16:creationId xmlns:a16="http://schemas.microsoft.com/office/drawing/2014/main" id="{77CAFC84-4744-4178-95B5-AB423D30EFA8}"/>
              </a:ext>
            </a:extLst>
          </p:cNvPr>
          <p:cNvGrpSpPr/>
          <p:nvPr/>
        </p:nvGrpSpPr>
        <p:grpSpPr>
          <a:xfrm>
            <a:off x="445263" y="3084606"/>
            <a:ext cx="4816276" cy="830997"/>
            <a:chOff x="5496035" y="3049163"/>
            <a:chExt cx="4484411" cy="1076610"/>
          </a:xfrm>
        </p:grpSpPr>
        <p:sp>
          <p:nvSpPr>
            <p:cNvPr id="8" name="TextBox 7"/>
            <p:cNvSpPr txBox="1"/>
            <p:nvPr/>
          </p:nvSpPr>
          <p:spPr>
            <a:xfrm>
              <a:off x="6332606" y="3669378"/>
              <a:ext cx="3647840" cy="358870"/>
            </a:xfrm>
            <a:prstGeom prst="rect">
              <a:avLst/>
            </a:prstGeom>
            <a:noFill/>
          </p:spPr>
          <p:txBody>
            <a:bodyPr wrap="square" rtlCol="0">
              <a:spAutoFit/>
            </a:bodyPr>
            <a:lstStyle/>
            <a:p>
              <a:r>
                <a:rPr lang="en-US" altLang="ko-KR" sz="1200">
                  <a:cs typeface="Arial" pitchFamily="34" charset="0"/>
                </a:rPr>
                <a:t>A short introduction and the context of our proposal.</a:t>
              </a:r>
            </a:p>
          </p:txBody>
        </p:sp>
        <p:sp>
          <p:nvSpPr>
            <p:cNvPr id="9" name="TextBox 8"/>
            <p:cNvSpPr txBox="1"/>
            <p:nvPr/>
          </p:nvSpPr>
          <p:spPr>
            <a:xfrm>
              <a:off x="6295808" y="3190015"/>
              <a:ext cx="3647840" cy="518368"/>
            </a:xfrm>
            <a:prstGeom prst="rect">
              <a:avLst/>
            </a:prstGeom>
            <a:noFill/>
          </p:spPr>
          <p:txBody>
            <a:bodyPr wrap="square" lIns="108000" rIns="108000" rtlCol="0">
              <a:spAutoFit/>
            </a:bodyPr>
            <a:lstStyle/>
            <a:p>
              <a:r>
                <a:rPr lang="en-US" altLang="ko-KR" sz="2000" b="1">
                  <a:cs typeface="Arial" pitchFamily="34" charset="0"/>
                </a:rPr>
                <a:t>Introduction and Summary</a:t>
              </a:r>
              <a:endParaRPr lang="ko-KR" altLang="en-US" sz="2000" b="1">
                <a:cs typeface="Arial" pitchFamily="34" charset="0"/>
              </a:endParaRPr>
            </a:p>
          </p:txBody>
        </p:sp>
        <p:sp>
          <p:nvSpPr>
            <p:cNvPr id="7" name="TextBox 6"/>
            <p:cNvSpPr txBox="1"/>
            <p:nvPr/>
          </p:nvSpPr>
          <p:spPr>
            <a:xfrm>
              <a:off x="5496035" y="3049163"/>
              <a:ext cx="1078173" cy="1076610"/>
            </a:xfrm>
            <a:prstGeom prst="rect">
              <a:avLst/>
            </a:prstGeom>
            <a:noFill/>
          </p:spPr>
          <p:txBody>
            <a:bodyPr wrap="square" lIns="108000" rIns="108000" rtlCol="0">
              <a:spAutoFit/>
            </a:bodyPr>
            <a:lstStyle/>
            <a:p>
              <a:r>
                <a:rPr lang="en-US" altLang="ko-KR" sz="4800" b="1">
                  <a:cs typeface="Arial" pitchFamily="34" charset="0"/>
                </a:rPr>
                <a:t>01</a:t>
              </a:r>
              <a:endParaRPr lang="ko-KR" altLang="en-US" sz="4800" b="1">
                <a:cs typeface="Arial" pitchFamily="34" charset="0"/>
              </a:endParaRPr>
            </a:p>
          </p:txBody>
        </p:sp>
      </p:grpSp>
      <p:grpSp>
        <p:nvGrpSpPr>
          <p:cNvPr id="26" name="Group 21">
            <a:extLst>
              <a:ext uri="{FF2B5EF4-FFF2-40B4-BE49-F238E27FC236}">
                <a16:creationId xmlns:a16="http://schemas.microsoft.com/office/drawing/2014/main" id="{0C4A2EC9-57BE-A94B-BCD0-C6505D5EAE76}"/>
              </a:ext>
            </a:extLst>
          </p:cNvPr>
          <p:cNvGrpSpPr/>
          <p:nvPr/>
        </p:nvGrpSpPr>
        <p:grpSpPr>
          <a:xfrm>
            <a:off x="6309813" y="3089807"/>
            <a:ext cx="4816276" cy="830997"/>
            <a:chOff x="5496035" y="3049163"/>
            <a:chExt cx="4484411" cy="1076610"/>
          </a:xfrm>
        </p:grpSpPr>
        <p:sp>
          <p:nvSpPr>
            <p:cNvPr id="39" name="TextBox 7">
              <a:extLst>
                <a:ext uri="{FF2B5EF4-FFF2-40B4-BE49-F238E27FC236}">
                  <a16:creationId xmlns:a16="http://schemas.microsoft.com/office/drawing/2014/main" id="{DED08007-65BC-5846-9A83-B68E35B8F828}"/>
                </a:ext>
              </a:extLst>
            </p:cNvPr>
            <p:cNvSpPr txBox="1"/>
            <p:nvPr/>
          </p:nvSpPr>
          <p:spPr>
            <a:xfrm>
              <a:off x="6332606" y="3669378"/>
              <a:ext cx="3647840" cy="358870"/>
            </a:xfrm>
            <a:prstGeom prst="rect">
              <a:avLst/>
            </a:prstGeom>
            <a:noFill/>
          </p:spPr>
          <p:txBody>
            <a:bodyPr wrap="square" rtlCol="0">
              <a:spAutoFit/>
            </a:bodyPr>
            <a:lstStyle/>
            <a:p>
              <a:r>
                <a:rPr lang="en-US" altLang="ko-KR" sz="1200">
                  <a:cs typeface="Arial" pitchFamily="34" charset="0"/>
                </a:rPr>
                <a:t>The main features of our product are described here.</a:t>
              </a:r>
            </a:p>
          </p:txBody>
        </p:sp>
        <p:sp>
          <p:nvSpPr>
            <p:cNvPr id="40" name="TextBox 8">
              <a:extLst>
                <a:ext uri="{FF2B5EF4-FFF2-40B4-BE49-F238E27FC236}">
                  <a16:creationId xmlns:a16="http://schemas.microsoft.com/office/drawing/2014/main" id="{800E80A6-0999-4C44-ADD8-4BAE5D0FEA59}"/>
                </a:ext>
              </a:extLst>
            </p:cNvPr>
            <p:cNvSpPr txBox="1"/>
            <p:nvPr/>
          </p:nvSpPr>
          <p:spPr>
            <a:xfrm>
              <a:off x="6295808" y="3190015"/>
              <a:ext cx="3647840" cy="518368"/>
            </a:xfrm>
            <a:prstGeom prst="rect">
              <a:avLst/>
            </a:prstGeom>
            <a:noFill/>
          </p:spPr>
          <p:txBody>
            <a:bodyPr wrap="square" lIns="108000" rIns="108000" rtlCol="0">
              <a:spAutoFit/>
            </a:bodyPr>
            <a:lstStyle/>
            <a:p>
              <a:r>
                <a:rPr lang="en-US" altLang="ko-KR" sz="2000" b="1">
                  <a:cs typeface="Arial" pitchFamily="34" charset="0"/>
                </a:rPr>
                <a:t>The Product</a:t>
              </a:r>
              <a:endParaRPr lang="ko-KR" altLang="en-US" sz="2000" b="1">
                <a:cs typeface="Arial" pitchFamily="34" charset="0"/>
              </a:endParaRPr>
            </a:p>
          </p:txBody>
        </p:sp>
        <p:sp>
          <p:nvSpPr>
            <p:cNvPr id="41" name="TextBox 6">
              <a:extLst>
                <a:ext uri="{FF2B5EF4-FFF2-40B4-BE49-F238E27FC236}">
                  <a16:creationId xmlns:a16="http://schemas.microsoft.com/office/drawing/2014/main" id="{6A57D9CB-B6D8-3C4A-8BBC-BBFC52D42EA1}"/>
                </a:ext>
              </a:extLst>
            </p:cNvPr>
            <p:cNvSpPr txBox="1"/>
            <p:nvPr/>
          </p:nvSpPr>
          <p:spPr>
            <a:xfrm>
              <a:off x="5496035" y="3049163"/>
              <a:ext cx="1078173" cy="1076610"/>
            </a:xfrm>
            <a:prstGeom prst="rect">
              <a:avLst/>
            </a:prstGeom>
            <a:noFill/>
          </p:spPr>
          <p:txBody>
            <a:bodyPr wrap="square" lIns="108000" rIns="108000" rtlCol="0">
              <a:spAutoFit/>
            </a:bodyPr>
            <a:lstStyle/>
            <a:p>
              <a:r>
                <a:rPr lang="en-US" altLang="ko-KR" sz="4800" b="1">
                  <a:cs typeface="Arial" pitchFamily="34" charset="0"/>
                </a:rPr>
                <a:t>02</a:t>
              </a:r>
              <a:endParaRPr lang="ko-KR" altLang="en-US" sz="4800" b="1">
                <a:cs typeface="Arial" pitchFamily="34" charset="0"/>
              </a:endParaRPr>
            </a:p>
          </p:txBody>
        </p:sp>
      </p:grpSp>
      <p:grpSp>
        <p:nvGrpSpPr>
          <p:cNvPr id="42" name="Group 21">
            <a:extLst>
              <a:ext uri="{FF2B5EF4-FFF2-40B4-BE49-F238E27FC236}">
                <a16:creationId xmlns:a16="http://schemas.microsoft.com/office/drawing/2014/main" id="{4C671D01-9823-9241-B687-8BDF623E90BE}"/>
              </a:ext>
            </a:extLst>
          </p:cNvPr>
          <p:cNvGrpSpPr/>
          <p:nvPr/>
        </p:nvGrpSpPr>
        <p:grpSpPr>
          <a:xfrm>
            <a:off x="445263" y="4334661"/>
            <a:ext cx="4816276" cy="835065"/>
            <a:chOff x="5496035" y="3049163"/>
            <a:chExt cx="4484411" cy="1081881"/>
          </a:xfrm>
        </p:grpSpPr>
        <p:sp>
          <p:nvSpPr>
            <p:cNvPr id="43" name="TextBox 7">
              <a:extLst>
                <a:ext uri="{FF2B5EF4-FFF2-40B4-BE49-F238E27FC236}">
                  <a16:creationId xmlns:a16="http://schemas.microsoft.com/office/drawing/2014/main" id="{BE57C031-1E1C-D748-BB08-63E4B71806E0}"/>
                </a:ext>
              </a:extLst>
            </p:cNvPr>
            <p:cNvSpPr txBox="1"/>
            <p:nvPr/>
          </p:nvSpPr>
          <p:spPr>
            <a:xfrm>
              <a:off x="6332606" y="3669379"/>
              <a:ext cx="3647840" cy="461665"/>
            </a:xfrm>
            <a:prstGeom prst="rect">
              <a:avLst/>
            </a:prstGeom>
            <a:noFill/>
          </p:spPr>
          <p:txBody>
            <a:bodyPr wrap="square" rtlCol="0">
              <a:spAutoFit/>
            </a:bodyPr>
            <a:lstStyle/>
            <a:p>
              <a:r>
                <a:rPr lang="en-US" altLang="ko-KR" sz="1200">
                  <a:cs typeface="Arial" pitchFamily="34" charset="0"/>
                </a:rPr>
                <a:t>A brief description of our team: who we are, our background and our role within the team.</a:t>
              </a:r>
            </a:p>
          </p:txBody>
        </p:sp>
        <p:sp>
          <p:nvSpPr>
            <p:cNvPr id="44" name="TextBox 8">
              <a:extLst>
                <a:ext uri="{FF2B5EF4-FFF2-40B4-BE49-F238E27FC236}">
                  <a16:creationId xmlns:a16="http://schemas.microsoft.com/office/drawing/2014/main" id="{0933BD24-F669-7745-A83C-94AD16D9B895}"/>
                </a:ext>
              </a:extLst>
            </p:cNvPr>
            <p:cNvSpPr txBox="1"/>
            <p:nvPr/>
          </p:nvSpPr>
          <p:spPr>
            <a:xfrm>
              <a:off x="6295808" y="3190016"/>
              <a:ext cx="3647840" cy="518369"/>
            </a:xfrm>
            <a:prstGeom prst="rect">
              <a:avLst/>
            </a:prstGeom>
            <a:noFill/>
          </p:spPr>
          <p:txBody>
            <a:bodyPr wrap="square" lIns="108000" rIns="108000" rtlCol="0">
              <a:spAutoFit/>
            </a:bodyPr>
            <a:lstStyle/>
            <a:p>
              <a:r>
                <a:rPr lang="en-US" altLang="ko-KR" sz="2000" b="1">
                  <a:cs typeface="Arial" pitchFamily="34" charset="0"/>
                </a:rPr>
                <a:t>The Team</a:t>
              </a:r>
              <a:endParaRPr lang="ko-KR" altLang="en-US" sz="2000" b="1">
                <a:cs typeface="Arial" pitchFamily="34" charset="0"/>
              </a:endParaRPr>
            </a:p>
          </p:txBody>
        </p:sp>
        <p:sp>
          <p:nvSpPr>
            <p:cNvPr id="45" name="TextBox 6">
              <a:extLst>
                <a:ext uri="{FF2B5EF4-FFF2-40B4-BE49-F238E27FC236}">
                  <a16:creationId xmlns:a16="http://schemas.microsoft.com/office/drawing/2014/main" id="{AFCBC5E9-DB6F-8040-B151-1EBE201D1D45}"/>
                </a:ext>
              </a:extLst>
            </p:cNvPr>
            <p:cNvSpPr txBox="1"/>
            <p:nvPr/>
          </p:nvSpPr>
          <p:spPr>
            <a:xfrm>
              <a:off x="5496035" y="3049163"/>
              <a:ext cx="1078173" cy="1076610"/>
            </a:xfrm>
            <a:prstGeom prst="rect">
              <a:avLst/>
            </a:prstGeom>
            <a:noFill/>
          </p:spPr>
          <p:txBody>
            <a:bodyPr wrap="square" lIns="108000" rIns="108000" rtlCol="0">
              <a:spAutoFit/>
            </a:bodyPr>
            <a:lstStyle/>
            <a:p>
              <a:r>
                <a:rPr lang="en-US" altLang="ko-KR" sz="4800" b="1">
                  <a:cs typeface="Arial" pitchFamily="34" charset="0"/>
                </a:rPr>
                <a:t>03</a:t>
              </a:r>
              <a:endParaRPr lang="ko-KR" altLang="en-US" sz="4800" b="1">
                <a:cs typeface="Arial" pitchFamily="34" charset="0"/>
              </a:endParaRPr>
            </a:p>
          </p:txBody>
        </p:sp>
      </p:grpSp>
      <p:grpSp>
        <p:nvGrpSpPr>
          <p:cNvPr id="46" name="Group 21">
            <a:extLst>
              <a:ext uri="{FF2B5EF4-FFF2-40B4-BE49-F238E27FC236}">
                <a16:creationId xmlns:a16="http://schemas.microsoft.com/office/drawing/2014/main" id="{310CD79D-ED4E-EC41-8965-6002CA813859}"/>
              </a:ext>
            </a:extLst>
          </p:cNvPr>
          <p:cNvGrpSpPr/>
          <p:nvPr/>
        </p:nvGrpSpPr>
        <p:grpSpPr>
          <a:xfrm>
            <a:off x="445263" y="5544301"/>
            <a:ext cx="4816276" cy="830997"/>
            <a:chOff x="5496035" y="3049163"/>
            <a:chExt cx="4484411" cy="1076610"/>
          </a:xfrm>
        </p:grpSpPr>
        <p:sp>
          <p:nvSpPr>
            <p:cNvPr id="47" name="TextBox 7">
              <a:extLst>
                <a:ext uri="{FF2B5EF4-FFF2-40B4-BE49-F238E27FC236}">
                  <a16:creationId xmlns:a16="http://schemas.microsoft.com/office/drawing/2014/main" id="{B9F297A8-C7E2-7D4A-820A-17536CD5D412}"/>
                </a:ext>
              </a:extLst>
            </p:cNvPr>
            <p:cNvSpPr txBox="1"/>
            <p:nvPr/>
          </p:nvSpPr>
          <p:spPr>
            <a:xfrm>
              <a:off x="6332606" y="3669378"/>
              <a:ext cx="3647840" cy="358870"/>
            </a:xfrm>
            <a:prstGeom prst="rect">
              <a:avLst/>
            </a:prstGeom>
            <a:noFill/>
          </p:spPr>
          <p:txBody>
            <a:bodyPr wrap="square" rtlCol="0">
              <a:spAutoFit/>
            </a:bodyPr>
            <a:lstStyle/>
            <a:p>
              <a:r>
                <a:rPr lang="en-US" altLang="ko-KR" sz="1200">
                  <a:cs typeface="Arial" pitchFamily="34" charset="0"/>
                </a:rPr>
                <a:t>Our philosophy and vision are described here.</a:t>
              </a:r>
            </a:p>
          </p:txBody>
        </p:sp>
        <p:sp>
          <p:nvSpPr>
            <p:cNvPr id="48" name="TextBox 8">
              <a:extLst>
                <a:ext uri="{FF2B5EF4-FFF2-40B4-BE49-F238E27FC236}">
                  <a16:creationId xmlns:a16="http://schemas.microsoft.com/office/drawing/2014/main" id="{B7A1FE92-6B1A-9645-BE42-AF562DD4B735}"/>
                </a:ext>
              </a:extLst>
            </p:cNvPr>
            <p:cNvSpPr txBox="1"/>
            <p:nvPr/>
          </p:nvSpPr>
          <p:spPr>
            <a:xfrm>
              <a:off x="6295808" y="3190016"/>
              <a:ext cx="3647840" cy="518369"/>
            </a:xfrm>
            <a:prstGeom prst="rect">
              <a:avLst/>
            </a:prstGeom>
            <a:noFill/>
          </p:spPr>
          <p:txBody>
            <a:bodyPr wrap="square" lIns="108000" rIns="108000" rtlCol="0">
              <a:spAutoFit/>
            </a:bodyPr>
            <a:lstStyle/>
            <a:p>
              <a:r>
                <a:rPr lang="en-US" altLang="ko-KR" sz="2000" b="1">
                  <a:cs typeface="Arial" pitchFamily="34" charset="0"/>
                </a:rPr>
                <a:t>Our Vision and Mission</a:t>
              </a:r>
              <a:endParaRPr lang="ko-KR" altLang="en-US" sz="2000" b="1">
                <a:cs typeface="Arial" pitchFamily="34" charset="0"/>
              </a:endParaRPr>
            </a:p>
          </p:txBody>
        </p:sp>
        <p:sp>
          <p:nvSpPr>
            <p:cNvPr id="49" name="TextBox 6">
              <a:extLst>
                <a:ext uri="{FF2B5EF4-FFF2-40B4-BE49-F238E27FC236}">
                  <a16:creationId xmlns:a16="http://schemas.microsoft.com/office/drawing/2014/main" id="{859B0CCA-E177-AA42-A94B-62B7A599CD0D}"/>
                </a:ext>
              </a:extLst>
            </p:cNvPr>
            <p:cNvSpPr txBox="1"/>
            <p:nvPr/>
          </p:nvSpPr>
          <p:spPr>
            <a:xfrm>
              <a:off x="5496035" y="3049163"/>
              <a:ext cx="1078173" cy="1076610"/>
            </a:xfrm>
            <a:prstGeom prst="rect">
              <a:avLst/>
            </a:prstGeom>
            <a:noFill/>
          </p:spPr>
          <p:txBody>
            <a:bodyPr wrap="square" lIns="108000" rIns="108000" rtlCol="0">
              <a:spAutoFit/>
            </a:bodyPr>
            <a:lstStyle/>
            <a:p>
              <a:r>
                <a:rPr lang="en-US" altLang="ko-KR" sz="4800" b="1">
                  <a:cs typeface="Arial" pitchFamily="34" charset="0"/>
                </a:rPr>
                <a:t>05</a:t>
              </a:r>
              <a:endParaRPr lang="ko-KR" altLang="en-US" sz="4800" b="1">
                <a:cs typeface="Arial" pitchFamily="34" charset="0"/>
              </a:endParaRPr>
            </a:p>
          </p:txBody>
        </p:sp>
      </p:grpSp>
      <p:grpSp>
        <p:nvGrpSpPr>
          <p:cNvPr id="50" name="Group 21">
            <a:extLst>
              <a:ext uri="{FF2B5EF4-FFF2-40B4-BE49-F238E27FC236}">
                <a16:creationId xmlns:a16="http://schemas.microsoft.com/office/drawing/2014/main" id="{C0EE48A4-3F42-4048-B663-BFEDB0F9FD9A}"/>
              </a:ext>
            </a:extLst>
          </p:cNvPr>
          <p:cNvGrpSpPr/>
          <p:nvPr/>
        </p:nvGrpSpPr>
        <p:grpSpPr>
          <a:xfrm>
            <a:off x="6309814" y="5544300"/>
            <a:ext cx="4816275" cy="1125052"/>
            <a:chOff x="5496035" y="3049163"/>
            <a:chExt cx="4484410" cy="1457578"/>
          </a:xfrm>
        </p:grpSpPr>
        <p:sp>
          <p:nvSpPr>
            <p:cNvPr id="51" name="TextBox 7">
              <a:extLst>
                <a:ext uri="{FF2B5EF4-FFF2-40B4-BE49-F238E27FC236}">
                  <a16:creationId xmlns:a16="http://schemas.microsoft.com/office/drawing/2014/main" id="{EC2D6A5B-50DE-7A4F-B046-5B866AF6AA24}"/>
                </a:ext>
              </a:extLst>
            </p:cNvPr>
            <p:cNvSpPr txBox="1"/>
            <p:nvPr/>
          </p:nvSpPr>
          <p:spPr>
            <a:xfrm>
              <a:off x="6332605" y="3669377"/>
              <a:ext cx="3647840" cy="837364"/>
            </a:xfrm>
            <a:prstGeom prst="rect">
              <a:avLst/>
            </a:prstGeom>
            <a:noFill/>
          </p:spPr>
          <p:txBody>
            <a:bodyPr wrap="square" rtlCol="0">
              <a:spAutoFit/>
            </a:bodyPr>
            <a:lstStyle/>
            <a:p>
              <a:r>
                <a:rPr lang="en-US" altLang="ko-KR" sz="1200">
                  <a:cs typeface="Arial" pitchFamily="34" charset="0"/>
                </a:rPr>
                <a:t>This section contains an overview of our costs, pricing scheme and revenues forecasts, considering different scenarios.</a:t>
              </a:r>
            </a:p>
          </p:txBody>
        </p:sp>
        <p:sp>
          <p:nvSpPr>
            <p:cNvPr id="52" name="TextBox 8">
              <a:extLst>
                <a:ext uri="{FF2B5EF4-FFF2-40B4-BE49-F238E27FC236}">
                  <a16:creationId xmlns:a16="http://schemas.microsoft.com/office/drawing/2014/main" id="{B0E58E57-0039-E14C-B1FF-D27D8C42E25D}"/>
                </a:ext>
              </a:extLst>
            </p:cNvPr>
            <p:cNvSpPr txBox="1"/>
            <p:nvPr/>
          </p:nvSpPr>
          <p:spPr>
            <a:xfrm>
              <a:off x="6295808" y="3190016"/>
              <a:ext cx="3647840" cy="518369"/>
            </a:xfrm>
            <a:prstGeom prst="rect">
              <a:avLst/>
            </a:prstGeom>
            <a:noFill/>
          </p:spPr>
          <p:txBody>
            <a:bodyPr wrap="square" lIns="108000" rIns="108000" rtlCol="0">
              <a:spAutoFit/>
            </a:bodyPr>
            <a:lstStyle/>
            <a:p>
              <a:r>
                <a:rPr lang="en-US" altLang="ko-KR" sz="2000" b="1">
                  <a:cs typeface="Arial" pitchFamily="34" charset="0"/>
                </a:rPr>
                <a:t>Pricing and Revenues</a:t>
              </a:r>
              <a:endParaRPr lang="ko-KR" altLang="en-US" sz="2000" b="1">
                <a:cs typeface="Arial" pitchFamily="34" charset="0"/>
              </a:endParaRPr>
            </a:p>
          </p:txBody>
        </p:sp>
        <p:sp>
          <p:nvSpPr>
            <p:cNvPr id="53" name="TextBox 6">
              <a:extLst>
                <a:ext uri="{FF2B5EF4-FFF2-40B4-BE49-F238E27FC236}">
                  <a16:creationId xmlns:a16="http://schemas.microsoft.com/office/drawing/2014/main" id="{E0243D22-C846-714B-96C1-390513BF080C}"/>
                </a:ext>
              </a:extLst>
            </p:cNvPr>
            <p:cNvSpPr txBox="1"/>
            <p:nvPr/>
          </p:nvSpPr>
          <p:spPr>
            <a:xfrm>
              <a:off x="5496035" y="3049163"/>
              <a:ext cx="1078173" cy="1076610"/>
            </a:xfrm>
            <a:prstGeom prst="rect">
              <a:avLst/>
            </a:prstGeom>
            <a:noFill/>
          </p:spPr>
          <p:txBody>
            <a:bodyPr wrap="square" lIns="108000" rIns="108000" rtlCol="0">
              <a:spAutoFit/>
            </a:bodyPr>
            <a:lstStyle/>
            <a:p>
              <a:r>
                <a:rPr lang="en-US" altLang="ko-KR" sz="4800" b="1">
                  <a:cs typeface="Arial" pitchFamily="34" charset="0"/>
                </a:rPr>
                <a:t>06</a:t>
              </a:r>
              <a:endParaRPr lang="ko-KR" altLang="en-US" sz="4800" b="1">
                <a:cs typeface="Arial" pitchFamily="34" charset="0"/>
              </a:endParaRPr>
            </a:p>
          </p:txBody>
        </p:sp>
      </p:grpSp>
      <p:grpSp>
        <p:nvGrpSpPr>
          <p:cNvPr id="54" name="Group 21">
            <a:extLst>
              <a:ext uri="{FF2B5EF4-FFF2-40B4-BE49-F238E27FC236}">
                <a16:creationId xmlns:a16="http://schemas.microsoft.com/office/drawing/2014/main" id="{ACB27447-3F1C-C842-A4E1-119CD201429F}"/>
              </a:ext>
            </a:extLst>
          </p:cNvPr>
          <p:cNvGrpSpPr/>
          <p:nvPr/>
        </p:nvGrpSpPr>
        <p:grpSpPr>
          <a:xfrm>
            <a:off x="6309813" y="4330593"/>
            <a:ext cx="4816276" cy="1125052"/>
            <a:chOff x="5496035" y="3049163"/>
            <a:chExt cx="4484411" cy="1457578"/>
          </a:xfrm>
        </p:grpSpPr>
        <p:sp>
          <p:nvSpPr>
            <p:cNvPr id="55" name="TextBox 7">
              <a:extLst>
                <a:ext uri="{FF2B5EF4-FFF2-40B4-BE49-F238E27FC236}">
                  <a16:creationId xmlns:a16="http://schemas.microsoft.com/office/drawing/2014/main" id="{55AE0167-58DE-8E4C-844E-B10094549101}"/>
                </a:ext>
              </a:extLst>
            </p:cNvPr>
            <p:cNvSpPr txBox="1"/>
            <p:nvPr/>
          </p:nvSpPr>
          <p:spPr>
            <a:xfrm>
              <a:off x="6332606" y="3669378"/>
              <a:ext cx="3647840" cy="837363"/>
            </a:xfrm>
            <a:prstGeom prst="rect">
              <a:avLst/>
            </a:prstGeom>
            <a:noFill/>
          </p:spPr>
          <p:txBody>
            <a:bodyPr wrap="square" rtlCol="0">
              <a:spAutoFit/>
            </a:bodyPr>
            <a:lstStyle/>
            <a:p>
              <a:r>
                <a:rPr lang="en-US" altLang="ko-KR" sz="1200">
                  <a:cs typeface="Arial" pitchFamily="34" charset="0"/>
                </a:rPr>
                <a:t>This section aims to explain to whom we are solving this problem, together with a description of our competitors and the focus we put on privacy.</a:t>
              </a:r>
            </a:p>
          </p:txBody>
        </p:sp>
        <p:sp>
          <p:nvSpPr>
            <p:cNvPr id="56" name="TextBox 8">
              <a:extLst>
                <a:ext uri="{FF2B5EF4-FFF2-40B4-BE49-F238E27FC236}">
                  <a16:creationId xmlns:a16="http://schemas.microsoft.com/office/drawing/2014/main" id="{35E6F6F0-FDBE-C240-B6B2-B02C239DF23B}"/>
                </a:ext>
              </a:extLst>
            </p:cNvPr>
            <p:cNvSpPr txBox="1"/>
            <p:nvPr/>
          </p:nvSpPr>
          <p:spPr>
            <a:xfrm>
              <a:off x="6295808" y="3190016"/>
              <a:ext cx="3647840" cy="518369"/>
            </a:xfrm>
            <a:prstGeom prst="rect">
              <a:avLst/>
            </a:prstGeom>
            <a:noFill/>
          </p:spPr>
          <p:txBody>
            <a:bodyPr wrap="square" lIns="108000" rIns="108000" rtlCol="0">
              <a:spAutoFit/>
            </a:bodyPr>
            <a:lstStyle/>
            <a:p>
              <a:r>
                <a:rPr lang="en-US" altLang="ko-KR" sz="2000" b="1">
                  <a:cs typeface="Arial" pitchFamily="34" charset="0"/>
                </a:rPr>
                <a:t>The Market and Context</a:t>
              </a:r>
              <a:endParaRPr lang="ko-KR" altLang="en-US" sz="2000" b="1">
                <a:cs typeface="Arial" pitchFamily="34" charset="0"/>
              </a:endParaRPr>
            </a:p>
          </p:txBody>
        </p:sp>
        <p:sp>
          <p:nvSpPr>
            <p:cNvPr id="57" name="TextBox 6">
              <a:extLst>
                <a:ext uri="{FF2B5EF4-FFF2-40B4-BE49-F238E27FC236}">
                  <a16:creationId xmlns:a16="http://schemas.microsoft.com/office/drawing/2014/main" id="{94CEBFAF-112F-DD4F-B040-5AEA224E3E3B}"/>
                </a:ext>
              </a:extLst>
            </p:cNvPr>
            <p:cNvSpPr txBox="1"/>
            <p:nvPr/>
          </p:nvSpPr>
          <p:spPr>
            <a:xfrm>
              <a:off x="5496035" y="3049163"/>
              <a:ext cx="1078173" cy="1076610"/>
            </a:xfrm>
            <a:prstGeom prst="rect">
              <a:avLst/>
            </a:prstGeom>
            <a:noFill/>
          </p:spPr>
          <p:txBody>
            <a:bodyPr wrap="square" lIns="108000" rIns="108000" rtlCol="0">
              <a:spAutoFit/>
            </a:bodyPr>
            <a:lstStyle/>
            <a:p>
              <a:r>
                <a:rPr lang="en-US" altLang="ko-KR" sz="4800" b="1">
                  <a:cs typeface="Arial" pitchFamily="34" charset="0"/>
                </a:rPr>
                <a:t>04</a:t>
              </a:r>
              <a:endParaRPr lang="ko-KR" altLang="en-US" sz="4800" b="1">
                <a:cs typeface="Arial" pitchFamily="34" charset="0"/>
              </a:endParaRPr>
            </a:p>
          </p:txBody>
        </p:sp>
      </p:grpSp>
    </p:spTree>
    <p:extLst>
      <p:ext uri="{BB962C8B-B14F-4D97-AF65-F5344CB8AC3E}">
        <p14:creationId xmlns:p14="http://schemas.microsoft.com/office/powerpoint/2010/main" val="1665607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339509"/>
            <a:ext cx="11573197" cy="724247"/>
          </a:xfrm>
        </p:spPr>
        <p:txBody>
          <a:bodyPr>
            <a:normAutofit fontScale="70000" lnSpcReduction="20000"/>
          </a:bodyPr>
          <a:lstStyle/>
          <a:p>
            <a:r>
              <a:rPr lang="en-US"/>
              <a:t>Monthly Cost Structure</a:t>
            </a:r>
          </a:p>
        </p:txBody>
      </p:sp>
      <p:pic>
        <p:nvPicPr>
          <p:cNvPr id="20" name="Immagine 19">
            <a:extLst>
              <a:ext uri="{FF2B5EF4-FFF2-40B4-BE49-F238E27FC236}">
                <a16:creationId xmlns:a16="http://schemas.microsoft.com/office/drawing/2014/main" id="{0F1FE74A-F47C-5F4A-80D8-B36E3B6BFE53}"/>
              </a:ext>
            </a:extLst>
          </p:cNvPr>
          <p:cNvPicPr>
            <a:picLocks noChangeAspect="1"/>
          </p:cNvPicPr>
          <p:nvPr/>
        </p:nvPicPr>
        <p:blipFill rotWithShape="1">
          <a:blip r:embed="rId3"/>
          <a:srcRect l="857" r="3357"/>
          <a:stretch/>
        </p:blipFill>
        <p:spPr>
          <a:xfrm>
            <a:off x="0" y="1189751"/>
            <a:ext cx="5839097" cy="4127877"/>
          </a:xfrm>
          <a:prstGeom prst="rect">
            <a:avLst/>
          </a:prstGeom>
        </p:spPr>
      </p:pic>
      <p:pic>
        <p:nvPicPr>
          <p:cNvPr id="21" name="Immagine 20">
            <a:extLst>
              <a:ext uri="{FF2B5EF4-FFF2-40B4-BE49-F238E27FC236}">
                <a16:creationId xmlns:a16="http://schemas.microsoft.com/office/drawing/2014/main" id="{BFD4AC86-3A92-054A-9248-D5507F62D77F}"/>
              </a:ext>
            </a:extLst>
          </p:cNvPr>
          <p:cNvPicPr>
            <a:picLocks noChangeAspect="1"/>
          </p:cNvPicPr>
          <p:nvPr/>
        </p:nvPicPr>
        <p:blipFill rotWithShape="1">
          <a:blip r:embed="rId4"/>
          <a:srcRect l="6022" r="1530" b="1867"/>
          <a:stretch/>
        </p:blipFill>
        <p:spPr>
          <a:xfrm>
            <a:off x="5865224" y="1078909"/>
            <a:ext cx="6313713" cy="4504610"/>
          </a:xfrm>
          <a:prstGeom prst="rect">
            <a:avLst/>
          </a:prstGeom>
        </p:spPr>
      </p:pic>
      <p:sp>
        <p:nvSpPr>
          <p:cNvPr id="22" name="TextBox 4">
            <a:extLst>
              <a:ext uri="{FF2B5EF4-FFF2-40B4-BE49-F238E27FC236}">
                <a16:creationId xmlns:a16="http://schemas.microsoft.com/office/drawing/2014/main" id="{8EEB5A60-C283-0E4D-BC4F-0D47FB336595}"/>
              </a:ext>
            </a:extLst>
          </p:cNvPr>
          <p:cNvSpPr txBox="1"/>
          <p:nvPr/>
        </p:nvSpPr>
        <p:spPr>
          <a:xfrm>
            <a:off x="929869" y="5687494"/>
            <a:ext cx="4501874" cy="892552"/>
          </a:xfrm>
          <a:prstGeom prst="rect">
            <a:avLst/>
          </a:prstGeom>
          <a:noFill/>
        </p:spPr>
        <p:txBody>
          <a:bodyPr wrap="square" lIns="108000" rIns="108000" rtlCol="0">
            <a:spAutoFit/>
          </a:bodyPr>
          <a:lstStyle/>
          <a:p>
            <a:pPr algn="just"/>
            <a:r>
              <a:rPr lang="en-US" altLang="ko-KR" sz="1600" b="1">
                <a:solidFill>
                  <a:schemeClr val="tx1">
                    <a:lumMod val="75000"/>
                    <a:lumOff val="25000"/>
                  </a:schemeClr>
                </a:solidFill>
                <a:cs typeface="Arial" pitchFamily="34" charset="0"/>
              </a:rPr>
              <a:t>Not fully operational costs</a:t>
            </a:r>
          </a:p>
          <a:p>
            <a:pPr algn="just"/>
            <a:r>
              <a:rPr lang="en-US" altLang="ko-KR" sz="1200">
                <a:solidFill>
                  <a:schemeClr val="tx1">
                    <a:lumMod val="75000"/>
                    <a:lumOff val="25000"/>
                  </a:schemeClr>
                </a:solidFill>
                <a:cs typeface="Arial" pitchFamily="34" charset="0"/>
              </a:rPr>
              <a:t>This chart shows our monthly costs for the first year, where we assume that we don’t need to have several costs, as we are a Start-Up and we can exploit several benefits.</a:t>
            </a:r>
          </a:p>
        </p:txBody>
      </p:sp>
      <p:sp>
        <p:nvSpPr>
          <p:cNvPr id="23" name="TextBox 4">
            <a:extLst>
              <a:ext uri="{FF2B5EF4-FFF2-40B4-BE49-F238E27FC236}">
                <a16:creationId xmlns:a16="http://schemas.microsoft.com/office/drawing/2014/main" id="{26B8F8CF-EDA2-FA42-BB99-7A316C5BE5FC}"/>
              </a:ext>
            </a:extLst>
          </p:cNvPr>
          <p:cNvSpPr txBox="1"/>
          <p:nvPr/>
        </p:nvSpPr>
        <p:spPr>
          <a:xfrm>
            <a:off x="6310563" y="5632512"/>
            <a:ext cx="5423034" cy="1077218"/>
          </a:xfrm>
          <a:prstGeom prst="rect">
            <a:avLst/>
          </a:prstGeom>
          <a:noFill/>
        </p:spPr>
        <p:txBody>
          <a:bodyPr wrap="square" lIns="108000" rIns="108000" rtlCol="0">
            <a:spAutoFit/>
          </a:bodyPr>
          <a:lstStyle/>
          <a:p>
            <a:pPr algn="just"/>
            <a:r>
              <a:rPr lang="en-US" altLang="ko-KR" sz="1600" b="1">
                <a:solidFill>
                  <a:schemeClr val="tx1">
                    <a:lumMod val="75000"/>
                    <a:lumOff val="25000"/>
                  </a:schemeClr>
                </a:solidFill>
                <a:cs typeface="Arial" pitchFamily="34" charset="0"/>
              </a:rPr>
              <a:t>Fully operational costs</a:t>
            </a:r>
          </a:p>
          <a:p>
            <a:pPr algn="just"/>
            <a:r>
              <a:rPr lang="en-US" altLang="ko-KR" sz="1200">
                <a:solidFill>
                  <a:schemeClr val="tx1">
                    <a:lumMod val="75000"/>
                    <a:lumOff val="25000"/>
                  </a:schemeClr>
                </a:solidFill>
                <a:cs typeface="Arial" pitchFamily="34" charset="0"/>
              </a:rPr>
              <a:t>Eventually, after the first year, we would need an office to work in, an insurance, and we should start paying the AWS Cloud Platform services, which were free for the first year. Moreover, we would need a tax advisor for managing prime entry, VAT, prepayments and accrued income etc.</a:t>
            </a:r>
          </a:p>
        </p:txBody>
      </p:sp>
    </p:spTree>
    <p:extLst>
      <p:ext uri="{BB962C8B-B14F-4D97-AF65-F5344CB8AC3E}">
        <p14:creationId xmlns:p14="http://schemas.microsoft.com/office/powerpoint/2010/main" val="10542676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70000" lnSpcReduction="20000"/>
          </a:bodyPr>
          <a:lstStyle/>
          <a:p>
            <a:r>
              <a:rPr lang="en-US"/>
              <a:t>We use a monthly subscription-based pricing model</a:t>
            </a:r>
          </a:p>
        </p:txBody>
      </p:sp>
      <p:graphicFrame>
        <p:nvGraphicFramePr>
          <p:cNvPr id="9" name="Table 8">
            <a:extLst>
              <a:ext uri="{FF2B5EF4-FFF2-40B4-BE49-F238E27FC236}">
                <a16:creationId xmlns:a16="http://schemas.microsoft.com/office/drawing/2014/main" id="{3625CDFE-C241-4D51-A834-B726F6727024}"/>
              </a:ext>
            </a:extLst>
          </p:cNvPr>
          <p:cNvGraphicFramePr>
            <a:graphicFrameLocks noGrp="1"/>
          </p:cNvGraphicFramePr>
          <p:nvPr>
            <p:extLst>
              <p:ext uri="{D42A27DB-BD31-4B8C-83A1-F6EECF244321}">
                <p14:modId xmlns:p14="http://schemas.microsoft.com/office/powerpoint/2010/main" val="3196086826"/>
              </p:ext>
            </p:extLst>
          </p:nvPr>
        </p:nvGraphicFramePr>
        <p:xfrm>
          <a:off x="6619215" y="1783058"/>
          <a:ext cx="2263100" cy="4646585"/>
        </p:xfrm>
        <a:graphic>
          <a:graphicData uri="http://schemas.openxmlformats.org/drawingml/2006/table">
            <a:tbl>
              <a:tblPr firstRow="1" bandRow="1">
                <a:tableStyleId>{5940675A-B579-460E-94D1-54222C63F5DA}</a:tableStyleId>
              </a:tblPr>
              <a:tblGrid>
                <a:gridCol w="223790">
                  <a:extLst>
                    <a:ext uri="{9D8B030D-6E8A-4147-A177-3AD203B41FA5}">
                      <a16:colId xmlns:a16="http://schemas.microsoft.com/office/drawing/2014/main" val="20000"/>
                    </a:ext>
                  </a:extLst>
                </a:gridCol>
                <a:gridCol w="1800000">
                  <a:extLst>
                    <a:ext uri="{9D8B030D-6E8A-4147-A177-3AD203B41FA5}">
                      <a16:colId xmlns:a16="http://schemas.microsoft.com/office/drawing/2014/main" val="20001"/>
                    </a:ext>
                  </a:extLst>
                </a:gridCol>
                <a:gridCol w="239310">
                  <a:extLst>
                    <a:ext uri="{9D8B030D-6E8A-4147-A177-3AD203B41FA5}">
                      <a16:colId xmlns:a16="http://schemas.microsoft.com/office/drawing/2014/main" val="20002"/>
                    </a:ext>
                  </a:extLst>
                </a:gridCol>
              </a:tblGrid>
              <a:tr h="942213">
                <a:tc>
                  <a:txBody>
                    <a:bodyPr/>
                    <a:lstStyle/>
                    <a:p>
                      <a:pPr algn="ctr" latinLnBrk="1"/>
                      <a:endParaRPr lang="ko-KR" altLang="en-US" sz="800">
                        <a:solidFill>
                          <a:schemeClr val="bg1"/>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768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a:solidFill>
                            <a:schemeClr val="tx1">
                              <a:lumMod val="75000"/>
                              <a:lumOff val="25000"/>
                            </a:schemeClr>
                          </a:solidFill>
                          <a:latin typeface="Arial" pitchFamily="34" charset="0"/>
                          <a:cs typeface="Arial" pitchFamily="34" charset="0"/>
                        </a:rPr>
                        <a:t>Middle Plan</a:t>
                      </a:r>
                      <a:endParaRPr lang="ko-KR" altLang="en-US" sz="1600" b="1">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542463">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800" b="1">
                          <a:solidFill>
                            <a:schemeClr val="accent3"/>
                          </a:solidFill>
                          <a:latin typeface="Arial" pitchFamily="34" charset="0"/>
                          <a:cs typeface="Arial" pitchFamily="34" charset="0"/>
                        </a:rPr>
                        <a:t>65 €/month</a:t>
                      </a:r>
                      <a:endParaRPr lang="ko-KR" altLang="en-US" sz="2800" b="1">
                        <a:solidFill>
                          <a:schemeClr val="accent3"/>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accent3"/>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6657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171450" marR="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it-IT" altLang="ko-KR" sz="1200" err="1">
                          <a:solidFill>
                            <a:schemeClr val="tx1">
                              <a:lumMod val="75000"/>
                              <a:lumOff val="25000"/>
                            </a:schemeClr>
                          </a:solidFill>
                          <a:latin typeface="Arial" pitchFamily="34" charset="0"/>
                          <a:cs typeface="Arial" pitchFamily="34" charset="0"/>
                        </a:rPr>
                        <a:t>All</a:t>
                      </a:r>
                      <a:r>
                        <a:rPr lang="it-IT" altLang="ko-KR" sz="1200">
                          <a:solidFill>
                            <a:schemeClr val="tx1">
                              <a:lumMod val="75000"/>
                              <a:lumOff val="25000"/>
                            </a:schemeClr>
                          </a:solidFill>
                          <a:latin typeface="Arial" pitchFamily="34" charset="0"/>
                          <a:cs typeface="Arial" pitchFamily="34" charset="0"/>
                        </a:rPr>
                        <a:t> the </a:t>
                      </a:r>
                      <a:r>
                        <a:rPr lang="it-IT" altLang="ko-KR" sz="1200" err="1">
                          <a:solidFill>
                            <a:schemeClr val="tx1">
                              <a:lumMod val="75000"/>
                              <a:lumOff val="25000"/>
                            </a:schemeClr>
                          </a:solidFill>
                          <a:latin typeface="Arial" pitchFamily="34" charset="0"/>
                          <a:cs typeface="Arial" pitchFamily="34" charset="0"/>
                        </a:rPr>
                        <a:t>features</a:t>
                      </a:r>
                      <a:r>
                        <a:rPr lang="it-IT" altLang="ko-KR" sz="1200">
                          <a:solidFill>
                            <a:schemeClr val="tx1">
                              <a:lumMod val="75000"/>
                              <a:lumOff val="25000"/>
                            </a:schemeClr>
                          </a:solidFill>
                          <a:latin typeface="Arial" pitchFamily="34" charset="0"/>
                          <a:cs typeface="Arial" pitchFamily="34" charset="0"/>
                        </a:rPr>
                        <a:t> in the Entry Plan</a:t>
                      </a:r>
                    </a:p>
                    <a:p>
                      <a:pPr marL="171450" marR="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it-IT" altLang="ko-KR" sz="1200">
                          <a:solidFill>
                            <a:schemeClr val="tx1">
                              <a:lumMod val="75000"/>
                              <a:lumOff val="25000"/>
                            </a:schemeClr>
                          </a:solidFill>
                          <a:latin typeface="Arial" pitchFamily="34" charset="0"/>
                          <a:cs typeface="Arial" pitchFamily="34" charset="0"/>
                        </a:rPr>
                        <a:t>Complete </a:t>
                      </a:r>
                      <a:r>
                        <a:rPr lang="it-IT" altLang="ko-KR" sz="1200" err="1">
                          <a:solidFill>
                            <a:schemeClr val="tx1">
                              <a:lumMod val="75000"/>
                              <a:lumOff val="25000"/>
                            </a:schemeClr>
                          </a:solidFill>
                          <a:latin typeface="Arial" pitchFamily="34" charset="0"/>
                          <a:cs typeface="Arial" pitchFamily="34" charset="0"/>
                        </a:rPr>
                        <a:t>customization</a:t>
                      </a:r>
                      <a:r>
                        <a:rPr lang="it-IT" altLang="ko-KR" sz="1200">
                          <a:solidFill>
                            <a:schemeClr val="tx1">
                              <a:lumMod val="75000"/>
                              <a:lumOff val="25000"/>
                            </a:schemeClr>
                          </a:solidFill>
                          <a:latin typeface="Arial" pitchFamily="34" charset="0"/>
                          <a:cs typeface="Arial" pitchFamily="34" charset="0"/>
                        </a:rPr>
                        <a:t> of </a:t>
                      </a:r>
                      <a:r>
                        <a:rPr lang="it-IT" altLang="ko-KR" sz="1200" err="1">
                          <a:solidFill>
                            <a:schemeClr val="tx1">
                              <a:lumMod val="75000"/>
                              <a:lumOff val="25000"/>
                            </a:schemeClr>
                          </a:solidFill>
                          <a:latin typeface="Arial" pitchFamily="34" charset="0"/>
                          <a:cs typeface="Arial" pitchFamily="34" charset="0"/>
                        </a:rPr>
                        <a:t>knowledge</a:t>
                      </a:r>
                      <a:r>
                        <a:rPr lang="it-IT" altLang="ko-KR" sz="1200">
                          <a:solidFill>
                            <a:schemeClr val="tx1">
                              <a:lumMod val="75000"/>
                              <a:lumOff val="25000"/>
                            </a:schemeClr>
                          </a:solidFill>
                          <a:latin typeface="Arial" pitchFamily="34" charset="0"/>
                          <a:cs typeface="Arial" pitchFamily="34" charset="0"/>
                        </a:rPr>
                        <a:t> </a:t>
                      </a:r>
                      <a:r>
                        <a:rPr lang="it-IT" altLang="ko-KR" sz="1200" err="1">
                          <a:solidFill>
                            <a:schemeClr val="tx1">
                              <a:lumMod val="75000"/>
                              <a:lumOff val="25000"/>
                            </a:schemeClr>
                          </a:solidFill>
                          <a:latin typeface="Arial" pitchFamily="34" charset="0"/>
                          <a:cs typeface="Arial" pitchFamily="34" charset="0"/>
                        </a:rPr>
                        <a:t>graph</a:t>
                      </a:r>
                      <a:endParaRPr lang="it-IT" altLang="ko-KR" sz="1200">
                        <a:solidFill>
                          <a:schemeClr val="tx1">
                            <a:lumMod val="75000"/>
                            <a:lumOff val="25000"/>
                          </a:schemeClr>
                        </a:solidFill>
                        <a:latin typeface="Arial" pitchFamily="34" charset="0"/>
                        <a:cs typeface="Arial" pitchFamily="34" charset="0"/>
                      </a:endParaRPr>
                    </a:p>
                    <a:p>
                      <a:pPr marL="171450" marR="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it-IT" altLang="ko-KR" sz="1200">
                          <a:solidFill>
                            <a:schemeClr val="tx1">
                              <a:lumMod val="75000"/>
                              <a:lumOff val="25000"/>
                            </a:schemeClr>
                          </a:solidFill>
                          <a:latin typeface="Arial" pitchFamily="34" charset="0"/>
                          <a:cs typeface="Arial" pitchFamily="34" charset="0"/>
                        </a:rPr>
                        <a:t>Voice-</a:t>
                      </a:r>
                      <a:r>
                        <a:rPr lang="it-IT" altLang="ko-KR" sz="1200" err="1">
                          <a:solidFill>
                            <a:schemeClr val="tx1">
                              <a:lumMod val="75000"/>
                              <a:lumOff val="25000"/>
                            </a:schemeClr>
                          </a:solidFill>
                          <a:latin typeface="Arial" pitchFamily="34" charset="0"/>
                          <a:cs typeface="Arial" pitchFamily="34" charset="0"/>
                        </a:rPr>
                        <a:t>activated</a:t>
                      </a:r>
                      <a:r>
                        <a:rPr lang="it-IT" altLang="ko-KR" sz="1200">
                          <a:solidFill>
                            <a:schemeClr val="tx1">
                              <a:lumMod val="75000"/>
                              <a:lumOff val="25000"/>
                            </a:schemeClr>
                          </a:solidFill>
                          <a:latin typeface="Arial" pitchFamily="34" charset="0"/>
                          <a:cs typeface="Arial" pitchFamily="34" charset="0"/>
                        </a:rPr>
                        <a:t> UI</a:t>
                      </a:r>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429636">
                <a:tc>
                  <a:txBody>
                    <a:bodyPr/>
                    <a:lstStyle/>
                    <a:p>
                      <a:pPr algn="ctr" latinLnBrk="1"/>
                      <a:endParaRPr lang="ko-KR" altLang="en-US" sz="800" b="1">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87186">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28575" cap="flat" cmpd="sng" algn="ctr">
                      <a:no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grpSp>
        <p:nvGrpSpPr>
          <p:cNvPr id="10" name="Group 9">
            <a:extLst>
              <a:ext uri="{FF2B5EF4-FFF2-40B4-BE49-F238E27FC236}">
                <a16:creationId xmlns:a16="http://schemas.microsoft.com/office/drawing/2014/main" id="{930BC0BE-A9BF-428A-9680-9B2F2F4422F9}"/>
              </a:ext>
            </a:extLst>
          </p:cNvPr>
          <p:cNvGrpSpPr/>
          <p:nvPr/>
        </p:nvGrpSpPr>
        <p:grpSpPr>
          <a:xfrm>
            <a:off x="6850765" y="5706653"/>
            <a:ext cx="1800000" cy="360040"/>
            <a:chOff x="2627784" y="3579862"/>
            <a:chExt cx="1986980" cy="360040"/>
          </a:xfrm>
        </p:grpSpPr>
        <p:sp>
          <p:nvSpPr>
            <p:cNvPr id="11" name="Rounded Rectangle 13">
              <a:extLst>
                <a:ext uri="{FF2B5EF4-FFF2-40B4-BE49-F238E27FC236}">
                  <a16:creationId xmlns:a16="http://schemas.microsoft.com/office/drawing/2014/main" id="{7B888717-E9F6-4C5A-BA72-DEA03ABB94BA}"/>
                </a:ext>
              </a:extLst>
            </p:cNvPr>
            <p:cNvSpPr/>
            <p:nvPr/>
          </p:nvSpPr>
          <p:spPr>
            <a:xfrm>
              <a:off x="2627784" y="3579862"/>
              <a:ext cx="1986980" cy="36004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p>
          </p:txBody>
        </p:sp>
        <p:sp>
          <p:nvSpPr>
            <p:cNvPr id="12" name="TextBox 11">
              <a:extLst>
                <a:ext uri="{FF2B5EF4-FFF2-40B4-BE49-F238E27FC236}">
                  <a16:creationId xmlns:a16="http://schemas.microsoft.com/office/drawing/2014/main" id="{4218666E-ED08-48A4-A635-52338C7A93DA}"/>
                </a:ext>
              </a:extLst>
            </p:cNvPr>
            <p:cNvSpPr txBox="1"/>
            <p:nvPr/>
          </p:nvSpPr>
          <p:spPr>
            <a:xfrm>
              <a:off x="2876474" y="3605993"/>
              <a:ext cx="1489599" cy="307777"/>
            </a:xfrm>
            <a:prstGeom prst="rect">
              <a:avLst/>
            </a:prstGeom>
            <a:noFill/>
          </p:spPr>
          <p:txBody>
            <a:bodyPr wrap="square" rtlCol="0" anchor="ctr">
              <a:spAutoFit/>
            </a:bodyPr>
            <a:lstStyle/>
            <a:p>
              <a:pPr algn="ctr"/>
              <a:r>
                <a:rPr lang="en-US" altLang="ko-KR" sz="1400" b="1">
                  <a:solidFill>
                    <a:schemeClr val="bg1"/>
                  </a:solidFill>
                  <a:cs typeface="Arial" pitchFamily="34" charset="0"/>
                </a:rPr>
                <a:t>Best Deal</a:t>
              </a:r>
              <a:endParaRPr lang="ko-KR" altLang="en-US" sz="1400" b="1">
                <a:solidFill>
                  <a:schemeClr val="bg1"/>
                </a:solidFill>
                <a:cs typeface="Arial" pitchFamily="34" charset="0"/>
              </a:endParaRPr>
            </a:p>
          </p:txBody>
        </p:sp>
      </p:grpSp>
      <p:graphicFrame>
        <p:nvGraphicFramePr>
          <p:cNvPr id="13" name="Table 12">
            <a:extLst>
              <a:ext uri="{FF2B5EF4-FFF2-40B4-BE49-F238E27FC236}">
                <a16:creationId xmlns:a16="http://schemas.microsoft.com/office/drawing/2014/main" id="{6F998DA6-4FCF-4554-9C5F-5C5984726036}"/>
              </a:ext>
            </a:extLst>
          </p:cNvPr>
          <p:cNvGraphicFramePr>
            <a:graphicFrameLocks noGrp="1"/>
          </p:cNvGraphicFramePr>
          <p:nvPr>
            <p:extLst>
              <p:ext uri="{D42A27DB-BD31-4B8C-83A1-F6EECF244321}">
                <p14:modId xmlns:p14="http://schemas.microsoft.com/office/powerpoint/2010/main" val="2279781790"/>
              </p:ext>
            </p:extLst>
          </p:nvPr>
        </p:nvGraphicFramePr>
        <p:xfrm>
          <a:off x="3883979" y="1783058"/>
          <a:ext cx="2263100" cy="4646585"/>
        </p:xfrm>
        <a:graphic>
          <a:graphicData uri="http://schemas.openxmlformats.org/drawingml/2006/table">
            <a:tbl>
              <a:tblPr firstRow="1" bandRow="1">
                <a:tableStyleId>{5940675A-B579-460E-94D1-54222C63F5DA}</a:tableStyleId>
              </a:tblPr>
              <a:tblGrid>
                <a:gridCol w="223790">
                  <a:extLst>
                    <a:ext uri="{9D8B030D-6E8A-4147-A177-3AD203B41FA5}">
                      <a16:colId xmlns:a16="http://schemas.microsoft.com/office/drawing/2014/main" val="20000"/>
                    </a:ext>
                  </a:extLst>
                </a:gridCol>
                <a:gridCol w="1800000">
                  <a:extLst>
                    <a:ext uri="{9D8B030D-6E8A-4147-A177-3AD203B41FA5}">
                      <a16:colId xmlns:a16="http://schemas.microsoft.com/office/drawing/2014/main" val="20001"/>
                    </a:ext>
                  </a:extLst>
                </a:gridCol>
                <a:gridCol w="239310">
                  <a:extLst>
                    <a:ext uri="{9D8B030D-6E8A-4147-A177-3AD203B41FA5}">
                      <a16:colId xmlns:a16="http://schemas.microsoft.com/office/drawing/2014/main" val="20002"/>
                    </a:ext>
                  </a:extLst>
                </a:gridCol>
              </a:tblGrid>
              <a:tr h="942213">
                <a:tc>
                  <a:txBody>
                    <a:bodyPr/>
                    <a:lstStyle/>
                    <a:p>
                      <a:pPr algn="ctr" latinLnBrk="1"/>
                      <a:endParaRPr lang="ko-KR" altLang="en-US" sz="800">
                        <a:solidFill>
                          <a:schemeClr val="bg1"/>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768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a:solidFill>
                            <a:schemeClr val="tx1">
                              <a:lumMod val="75000"/>
                              <a:lumOff val="25000"/>
                            </a:schemeClr>
                          </a:solidFill>
                          <a:latin typeface="Arial" pitchFamily="34" charset="0"/>
                          <a:cs typeface="Arial" pitchFamily="34" charset="0"/>
                        </a:rPr>
                        <a:t>Entry Plan</a:t>
                      </a:r>
                      <a:endParaRPr lang="ko-KR" altLang="en-US" sz="1600" b="1">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542463">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800" b="1">
                          <a:solidFill>
                            <a:schemeClr val="accent1"/>
                          </a:solidFill>
                          <a:latin typeface="Arial" pitchFamily="34" charset="0"/>
                          <a:cs typeface="Arial" pitchFamily="34" charset="0"/>
                        </a:rPr>
                        <a:t>42 €/month</a:t>
                      </a:r>
                      <a:endParaRPr lang="ko-KR" altLang="en-US" sz="2800" b="1">
                        <a:solidFill>
                          <a:schemeClr val="accent1"/>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accent1"/>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6657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171450" marR="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it-IT" altLang="ko-KR" sz="1200" err="1">
                          <a:solidFill>
                            <a:schemeClr val="tx1">
                              <a:lumMod val="75000"/>
                              <a:lumOff val="25000"/>
                            </a:schemeClr>
                          </a:solidFill>
                          <a:latin typeface="Arial" pitchFamily="34" charset="0"/>
                          <a:cs typeface="Arial" pitchFamily="34" charset="0"/>
                        </a:rPr>
                        <a:t>Inference</a:t>
                      </a:r>
                      <a:r>
                        <a:rPr lang="it-IT" altLang="ko-KR" sz="1200">
                          <a:solidFill>
                            <a:schemeClr val="tx1">
                              <a:lumMod val="75000"/>
                              <a:lumOff val="25000"/>
                            </a:schemeClr>
                          </a:solidFill>
                          <a:latin typeface="Arial" pitchFamily="34" charset="0"/>
                          <a:cs typeface="Arial" pitchFamily="34" charset="0"/>
                        </a:rPr>
                        <a:t> </a:t>
                      </a:r>
                      <a:r>
                        <a:rPr lang="it-IT" altLang="ko-KR" sz="1200" err="1">
                          <a:solidFill>
                            <a:schemeClr val="tx1">
                              <a:lumMod val="75000"/>
                              <a:lumOff val="25000"/>
                            </a:schemeClr>
                          </a:solidFill>
                          <a:latin typeface="Arial" pitchFamily="34" charset="0"/>
                          <a:cs typeface="Arial" pitchFamily="34" charset="0"/>
                        </a:rPr>
                        <a:t>engine</a:t>
                      </a:r>
                      <a:endParaRPr lang="it-IT" altLang="ko-KR" sz="1200">
                        <a:solidFill>
                          <a:schemeClr val="tx1">
                            <a:lumMod val="75000"/>
                            <a:lumOff val="25000"/>
                          </a:schemeClr>
                        </a:solidFill>
                        <a:latin typeface="Arial" pitchFamily="34" charset="0"/>
                        <a:cs typeface="Arial" pitchFamily="34" charset="0"/>
                      </a:endParaRPr>
                    </a:p>
                    <a:p>
                      <a:pPr marL="171450" marR="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it-IT" altLang="ko-KR" sz="1200">
                          <a:solidFill>
                            <a:schemeClr val="tx1">
                              <a:lumMod val="75000"/>
                              <a:lumOff val="25000"/>
                            </a:schemeClr>
                          </a:solidFill>
                          <a:latin typeface="Arial" pitchFamily="34" charset="0"/>
                          <a:cs typeface="Arial" pitchFamily="34" charset="0"/>
                        </a:rPr>
                        <a:t>Access to the </a:t>
                      </a:r>
                      <a:r>
                        <a:rPr lang="it-IT" altLang="ko-KR" sz="1200" err="1">
                          <a:solidFill>
                            <a:schemeClr val="tx1">
                              <a:lumMod val="75000"/>
                              <a:lumOff val="25000"/>
                            </a:schemeClr>
                          </a:solidFill>
                          <a:latin typeface="Arial" pitchFamily="34" charset="0"/>
                          <a:cs typeface="Arial" pitchFamily="34" charset="0"/>
                        </a:rPr>
                        <a:t>knowledge</a:t>
                      </a:r>
                      <a:r>
                        <a:rPr lang="it-IT" altLang="ko-KR" sz="1200">
                          <a:solidFill>
                            <a:schemeClr val="tx1">
                              <a:lumMod val="75000"/>
                              <a:lumOff val="25000"/>
                            </a:schemeClr>
                          </a:solidFill>
                          <a:latin typeface="Arial" pitchFamily="34" charset="0"/>
                          <a:cs typeface="Arial" pitchFamily="34" charset="0"/>
                        </a:rPr>
                        <a:t> </a:t>
                      </a:r>
                      <a:r>
                        <a:rPr lang="it-IT" altLang="ko-KR" sz="1200" err="1">
                          <a:solidFill>
                            <a:schemeClr val="tx1">
                              <a:lumMod val="75000"/>
                              <a:lumOff val="25000"/>
                            </a:schemeClr>
                          </a:solidFill>
                          <a:latin typeface="Arial" pitchFamily="34" charset="0"/>
                          <a:cs typeface="Arial" pitchFamily="34" charset="0"/>
                        </a:rPr>
                        <a:t>graph</a:t>
                      </a:r>
                      <a:r>
                        <a:rPr lang="it-IT" altLang="ko-KR" sz="1200">
                          <a:solidFill>
                            <a:schemeClr val="tx1">
                              <a:lumMod val="75000"/>
                              <a:lumOff val="25000"/>
                            </a:schemeClr>
                          </a:solidFill>
                          <a:latin typeface="Arial" pitchFamily="34" charset="0"/>
                          <a:cs typeface="Arial" pitchFamily="34" charset="0"/>
                        </a:rPr>
                        <a:t> and </a:t>
                      </a:r>
                      <a:r>
                        <a:rPr lang="it-IT" altLang="ko-KR" sz="1200" err="1">
                          <a:solidFill>
                            <a:schemeClr val="tx1">
                              <a:lumMod val="75000"/>
                              <a:lumOff val="25000"/>
                            </a:schemeClr>
                          </a:solidFill>
                          <a:latin typeface="Arial" pitchFamily="34" charset="0"/>
                          <a:cs typeface="Arial" pitchFamily="34" charset="0"/>
                        </a:rPr>
                        <a:t>ontology</a:t>
                      </a:r>
                      <a:endParaRPr lang="it-IT" altLang="ko-KR" sz="1200">
                        <a:solidFill>
                          <a:schemeClr val="tx1">
                            <a:lumMod val="75000"/>
                            <a:lumOff val="25000"/>
                          </a:schemeClr>
                        </a:solidFill>
                        <a:latin typeface="Arial" pitchFamily="34" charset="0"/>
                        <a:cs typeface="Arial" pitchFamily="34" charset="0"/>
                      </a:endParaRPr>
                    </a:p>
                    <a:p>
                      <a:pPr marL="171450" marR="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it-IT" altLang="ko-KR" sz="1200">
                          <a:solidFill>
                            <a:schemeClr val="tx1">
                              <a:lumMod val="75000"/>
                              <a:lumOff val="25000"/>
                            </a:schemeClr>
                          </a:solidFill>
                          <a:latin typeface="Arial" pitchFamily="34" charset="0"/>
                          <a:cs typeface="Arial" pitchFamily="34" charset="0"/>
                        </a:rPr>
                        <a:t>Limited </a:t>
                      </a:r>
                      <a:r>
                        <a:rPr lang="it-IT" altLang="ko-KR" sz="1200" err="1">
                          <a:solidFill>
                            <a:schemeClr val="tx1">
                              <a:lumMod val="75000"/>
                              <a:lumOff val="25000"/>
                            </a:schemeClr>
                          </a:solidFill>
                          <a:latin typeface="Arial" pitchFamily="34" charset="0"/>
                          <a:cs typeface="Arial" pitchFamily="34" charset="0"/>
                        </a:rPr>
                        <a:t>customization</a:t>
                      </a:r>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429636">
                <a:tc>
                  <a:txBody>
                    <a:bodyPr/>
                    <a:lstStyle/>
                    <a:p>
                      <a:pPr algn="ctr" latinLnBrk="1"/>
                      <a:endParaRPr lang="ko-KR" altLang="en-US" sz="800" b="1">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87186">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28575" cap="flat" cmpd="sng" algn="ctr">
                      <a:no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grpSp>
        <p:nvGrpSpPr>
          <p:cNvPr id="14" name="Group 13">
            <a:extLst>
              <a:ext uri="{FF2B5EF4-FFF2-40B4-BE49-F238E27FC236}">
                <a16:creationId xmlns:a16="http://schemas.microsoft.com/office/drawing/2014/main" id="{9895B757-C423-4E1B-B9A0-81BBE990EB1B}"/>
              </a:ext>
            </a:extLst>
          </p:cNvPr>
          <p:cNvGrpSpPr/>
          <p:nvPr/>
        </p:nvGrpSpPr>
        <p:grpSpPr>
          <a:xfrm>
            <a:off x="4115529" y="5706653"/>
            <a:ext cx="1800000" cy="360040"/>
            <a:chOff x="2627784" y="3579862"/>
            <a:chExt cx="1752173" cy="360040"/>
          </a:xfrm>
          <a:solidFill>
            <a:srgbClr val="0680C3"/>
          </a:solidFill>
        </p:grpSpPr>
        <p:sp>
          <p:nvSpPr>
            <p:cNvPr id="15" name="Rounded Rectangle 17">
              <a:extLst>
                <a:ext uri="{FF2B5EF4-FFF2-40B4-BE49-F238E27FC236}">
                  <a16:creationId xmlns:a16="http://schemas.microsoft.com/office/drawing/2014/main" id="{0531B296-75F8-4FF6-9C76-5F928E21884B}"/>
                </a:ext>
              </a:extLst>
            </p:cNvPr>
            <p:cNvSpPr/>
            <p:nvPr/>
          </p:nvSpPr>
          <p:spPr>
            <a:xfrm>
              <a:off x="2627784" y="3579862"/>
              <a:ext cx="1752173" cy="36004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p>
          </p:txBody>
        </p:sp>
        <p:sp>
          <p:nvSpPr>
            <p:cNvPr id="16" name="TextBox 15">
              <a:extLst>
                <a:ext uri="{FF2B5EF4-FFF2-40B4-BE49-F238E27FC236}">
                  <a16:creationId xmlns:a16="http://schemas.microsoft.com/office/drawing/2014/main" id="{50BB4D9B-D40C-41A5-B256-0F88E6D68EDA}"/>
                </a:ext>
              </a:extLst>
            </p:cNvPr>
            <p:cNvSpPr txBox="1"/>
            <p:nvPr/>
          </p:nvSpPr>
          <p:spPr>
            <a:xfrm>
              <a:off x="2937099" y="3605994"/>
              <a:ext cx="1133543" cy="307777"/>
            </a:xfrm>
            <a:prstGeom prst="rect">
              <a:avLst/>
            </a:prstGeom>
            <a:noFill/>
          </p:spPr>
          <p:txBody>
            <a:bodyPr wrap="square" rtlCol="0" anchor="ctr">
              <a:spAutoFit/>
            </a:bodyPr>
            <a:lstStyle/>
            <a:p>
              <a:pPr algn="ctr"/>
              <a:r>
                <a:rPr lang="en-US" altLang="ko-KR" sz="1400" b="1">
                  <a:solidFill>
                    <a:schemeClr val="bg1"/>
                  </a:solidFill>
                  <a:cs typeface="Arial" pitchFamily="34" charset="0"/>
                </a:rPr>
                <a:t>Good Deal</a:t>
              </a:r>
              <a:endParaRPr lang="ko-KR" altLang="en-US" sz="1400" b="1">
                <a:solidFill>
                  <a:schemeClr val="bg1"/>
                </a:solidFill>
                <a:cs typeface="Arial" pitchFamily="34" charset="0"/>
              </a:endParaRPr>
            </a:p>
          </p:txBody>
        </p:sp>
      </p:grpSp>
      <p:graphicFrame>
        <p:nvGraphicFramePr>
          <p:cNvPr id="17" name="Table 16">
            <a:extLst>
              <a:ext uri="{FF2B5EF4-FFF2-40B4-BE49-F238E27FC236}">
                <a16:creationId xmlns:a16="http://schemas.microsoft.com/office/drawing/2014/main" id="{0A53B586-0676-487D-B667-58441C662038}"/>
              </a:ext>
            </a:extLst>
          </p:cNvPr>
          <p:cNvGraphicFramePr>
            <a:graphicFrameLocks noGrp="1"/>
          </p:cNvGraphicFramePr>
          <p:nvPr>
            <p:extLst>
              <p:ext uri="{D42A27DB-BD31-4B8C-83A1-F6EECF244321}">
                <p14:modId xmlns:p14="http://schemas.microsoft.com/office/powerpoint/2010/main" val="1466104858"/>
              </p:ext>
            </p:extLst>
          </p:nvPr>
        </p:nvGraphicFramePr>
        <p:xfrm>
          <a:off x="9314190" y="1783058"/>
          <a:ext cx="2263100" cy="4646585"/>
        </p:xfrm>
        <a:graphic>
          <a:graphicData uri="http://schemas.openxmlformats.org/drawingml/2006/table">
            <a:tbl>
              <a:tblPr firstRow="1" bandRow="1">
                <a:tableStyleId>{5940675A-B579-460E-94D1-54222C63F5DA}</a:tableStyleId>
              </a:tblPr>
              <a:tblGrid>
                <a:gridCol w="223790">
                  <a:extLst>
                    <a:ext uri="{9D8B030D-6E8A-4147-A177-3AD203B41FA5}">
                      <a16:colId xmlns:a16="http://schemas.microsoft.com/office/drawing/2014/main" val="20000"/>
                    </a:ext>
                  </a:extLst>
                </a:gridCol>
                <a:gridCol w="1800000">
                  <a:extLst>
                    <a:ext uri="{9D8B030D-6E8A-4147-A177-3AD203B41FA5}">
                      <a16:colId xmlns:a16="http://schemas.microsoft.com/office/drawing/2014/main" val="20001"/>
                    </a:ext>
                  </a:extLst>
                </a:gridCol>
                <a:gridCol w="239310">
                  <a:extLst>
                    <a:ext uri="{9D8B030D-6E8A-4147-A177-3AD203B41FA5}">
                      <a16:colId xmlns:a16="http://schemas.microsoft.com/office/drawing/2014/main" val="20002"/>
                    </a:ext>
                  </a:extLst>
                </a:gridCol>
              </a:tblGrid>
              <a:tr h="942213">
                <a:tc>
                  <a:txBody>
                    <a:bodyPr/>
                    <a:lstStyle/>
                    <a:p>
                      <a:pPr algn="ctr" latinLnBrk="1"/>
                      <a:endParaRPr lang="ko-KR" altLang="en-US" sz="800">
                        <a:solidFill>
                          <a:schemeClr val="bg1"/>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768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a:solidFill>
                            <a:schemeClr val="tx1">
                              <a:lumMod val="75000"/>
                              <a:lumOff val="25000"/>
                            </a:schemeClr>
                          </a:solidFill>
                          <a:latin typeface="Arial" pitchFamily="34" charset="0"/>
                          <a:cs typeface="Arial" pitchFamily="34" charset="0"/>
                        </a:rPr>
                        <a:t>Seasoned Plan</a:t>
                      </a:r>
                      <a:endParaRPr lang="ko-KR" altLang="en-US" sz="1600" b="1">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542463">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2800" b="1">
                          <a:solidFill>
                            <a:schemeClr val="accent4"/>
                          </a:solidFill>
                          <a:latin typeface="Arial" pitchFamily="34" charset="0"/>
                          <a:cs typeface="Arial" pitchFamily="34" charset="0"/>
                        </a:rPr>
                        <a:t>136 €/month</a:t>
                      </a:r>
                      <a:endParaRPr lang="ko-KR" altLang="en-US" sz="2800" b="1">
                        <a:solidFill>
                          <a:schemeClr val="accent4"/>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accent4"/>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6657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171450" marR="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it-IT" altLang="ko-KR" sz="1200" err="1">
                          <a:solidFill>
                            <a:schemeClr val="tx1">
                              <a:lumMod val="75000"/>
                              <a:lumOff val="25000"/>
                            </a:schemeClr>
                          </a:solidFill>
                          <a:latin typeface="Arial" pitchFamily="34" charset="0"/>
                          <a:cs typeface="Arial" pitchFamily="34" charset="0"/>
                        </a:rPr>
                        <a:t>All</a:t>
                      </a:r>
                      <a:r>
                        <a:rPr lang="it-IT" altLang="ko-KR" sz="1200">
                          <a:solidFill>
                            <a:schemeClr val="tx1">
                              <a:lumMod val="75000"/>
                              <a:lumOff val="25000"/>
                            </a:schemeClr>
                          </a:solidFill>
                          <a:latin typeface="Arial" pitchFamily="34" charset="0"/>
                          <a:cs typeface="Arial" pitchFamily="34" charset="0"/>
                        </a:rPr>
                        <a:t> the </a:t>
                      </a:r>
                      <a:r>
                        <a:rPr lang="it-IT" altLang="ko-KR" sz="1200" err="1">
                          <a:solidFill>
                            <a:schemeClr val="tx1">
                              <a:lumMod val="75000"/>
                              <a:lumOff val="25000"/>
                            </a:schemeClr>
                          </a:solidFill>
                          <a:latin typeface="Arial" pitchFamily="34" charset="0"/>
                          <a:cs typeface="Arial" pitchFamily="34" charset="0"/>
                        </a:rPr>
                        <a:t>features</a:t>
                      </a:r>
                      <a:r>
                        <a:rPr lang="it-IT" altLang="ko-KR" sz="1200">
                          <a:solidFill>
                            <a:schemeClr val="tx1">
                              <a:lumMod val="75000"/>
                              <a:lumOff val="25000"/>
                            </a:schemeClr>
                          </a:solidFill>
                          <a:latin typeface="Arial" pitchFamily="34" charset="0"/>
                          <a:cs typeface="Arial" pitchFamily="34" charset="0"/>
                        </a:rPr>
                        <a:t> in the Middle Plan</a:t>
                      </a:r>
                    </a:p>
                    <a:p>
                      <a:pPr marL="171450" marR="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it-IT" altLang="ko-KR" sz="1200" err="1">
                          <a:solidFill>
                            <a:schemeClr val="tx1">
                              <a:lumMod val="75000"/>
                              <a:lumOff val="25000"/>
                            </a:schemeClr>
                          </a:solidFill>
                          <a:latin typeface="Arial" pitchFamily="34" charset="0"/>
                          <a:cs typeface="Arial" pitchFamily="34" charset="0"/>
                        </a:rPr>
                        <a:t>Personalized</a:t>
                      </a:r>
                      <a:r>
                        <a:rPr lang="it-IT" altLang="ko-KR" sz="1200">
                          <a:solidFill>
                            <a:schemeClr val="tx1">
                              <a:lumMod val="75000"/>
                              <a:lumOff val="25000"/>
                            </a:schemeClr>
                          </a:solidFill>
                          <a:latin typeface="Arial" pitchFamily="34" charset="0"/>
                          <a:cs typeface="Arial" pitchFamily="34" charset="0"/>
                        </a:rPr>
                        <a:t> </a:t>
                      </a:r>
                      <a:r>
                        <a:rPr lang="it-IT" altLang="ko-KR" sz="1200" err="1">
                          <a:solidFill>
                            <a:schemeClr val="tx1">
                              <a:lumMod val="75000"/>
                              <a:lumOff val="25000"/>
                            </a:schemeClr>
                          </a:solidFill>
                          <a:latin typeface="Arial" pitchFamily="34" charset="0"/>
                          <a:cs typeface="Arial" pitchFamily="34" charset="0"/>
                        </a:rPr>
                        <a:t>customer</a:t>
                      </a:r>
                      <a:r>
                        <a:rPr lang="it-IT" altLang="ko-KR" sz="1200">
                          <a:solidFill>
                            <a:schemeClr val="tx1">
                              <a:lumMod val="75000"/>
                              <a:lumOff val="25000"/>
                            </a:schemeClr>
                          </a:solidFill>
                          <a:latin typeface="Arial" pitchFamily="34" charset="0"/>
                          <a:cs typeface="Arial" pitchFamily="34" charset="0"/>
                        </a:rPr>
                        <a:t> service</a:t>
                      </a:r>
                    </a:p>
                    <a:p>
                      <a:pPr marL="171450" marR="0" indent="-171450" algn="l" defTabSz="914400" rtl="0" eaLnBrk="1" fontAlgn="auto" latinLnBrk="1" hangingPunct="1">
                        <a:lnSpc>
                          <a:spcPct val="100000"/>
                        </a:lnSpc>
                        <a:spcBef>
                          <a:spcPts val="0"/>
                        </a:spcBef>
                        <a:spcAft>
                          <a:spcPts val="0"/>
                        </a:spcAft>
                        <a:buClrTx/>
                        <a:buSzTx/>
                        <a:buFont typeface="Arial" panose="020B0604020202020204" pitchFamily="34" charset="0"/>
                        <a:buChar char="•"/>
                        <a:tabLst/>
                        <a:defRPr/>
                      </a:pPr>
                      <a:r>
                        <a:rPr lang="it-IT" altLang="ko-KR" sz="1200" err="1">
                          <a:solidFill>
                            <a:schemeClr val="tx1">
                              <a:lumMod val="75000"/>
                              <a:lumOff val="25000"/>
                            </a:schemeClr>
                          </a:solidFill>
                          <a:latin typeface="Arial" pitchFamily="34" charset="0"/>
                          <a:cs typeface="Arial" pitchFamily="34" charset="0"/>
                        </a:rPr>
                        <a:t>Priority</a:t>
                      </a:r>
                      <a:r>
                        <a:rPr lang="it-IT" altLang="ko-KR" sz="1200">
                          <a:solidFill>
                            <a:schemeClr val="tx1">
                              <a:lumMod val="75000"/>
                              <a:lumOff val="25000"/>
                            </a:schemeClr>
                          </a:solidFill>
                          <a:latin typeface="Arial" pitchFamily="34" charset="0"/>
                          <a:cs typeface="Arial" pitchFamily="34" charset="0"/>
                        </a:rPr>
                        <a:t> ticket on </a:t>
                      </a:r>
                      <a:r>
                        <a:rPr lang="it-IT" altLang="ko-KR" sz="1200" err="1">
                          <a:solidFill>
                            <a:schemeClr val="tx1">
                              <a:lumMod val="75000"/>
                              <a:lumOff val="25000"/>
                            </a:schemeClr>
                          </a:solidFill>
                          <a:latin typeface="Arial" pitchFamily="34" charset="0"/>
                          <a:cs typeface="Arial" pitchFamily="34" charset="0"/>
                        </a:rPr>
                        <a:t>solving</a:t>
                      </a:r>
                      <a:r>
                        <a:rPr lang="it-IT" altLang="ko-KR" sz="1200">
                          <a:solidFill>
                            <a:schemeClr val="tx1">
                              <a:lumMod val="75000"/>
                              <a:lumOff val="25000"/>
                            </a:schemeClr>
                          </a:solidFill>
                          <a:latin typeface="Arial" pitchFamily="34" charset="0"/>
                          <a:cs typeface="Arial" pitchFamily="34" charset="0"/>
                        </a:rPr>
                        <a:t> </a:t>
                      </a:r>
                      <a:r>
                        <a:rPr lang="it-IT" altLang="ko-KR" sz="1200" err="1">
                          <a:solidFill>
                            <a:schemeClr val="tx1">
                              <a:lumMod val="75000"/>
                              <a:lumOff val="25000"/>
                            </a:schemeClr>
                          </a:solidFill>
                          <a:latin typeface="Arial" pitchFamily="34" charset="0"/>
                          <a:cs typeface="Arial" pitchFamily="34" charset="0"/>
                        </a:rPr>
                        <a:t>problems</a:t>
                      </a:r>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429636">
                <a:tc>
                  <a:txBody>
                    <a:bodyPr/>
                    <a:lstStyle/>
                    <a:p>
                      <a:pPr algn="ctr" latinLnBrk="1"/>
                      <a:endParaRPr lang="ko-KR" altLang="en-US" sz="800" b="1">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87186">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28575" cap="flat" cmpd="sng" algn="ctr">
                      <a:no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grpSp>
        <p:nvGrpSpPr>
          <p:cNvPr id="18" name="Group 17">
            <a:extLst>
              <a:ext uri="{FF2B5EF4-FFF2-40B4-BE49-F238E27FC236}">
                <a16:creationId xmlns:a16="http://schemas.microsoft.com/office/drawing/2014/main" id="{6BF7C81E-2D6F-4116-B117-3AFE932DD53C}"/>
              </a:ext>
            </a:extLst>
          </p:cNvPr>
          <p:cNvGrpSpPr/>
          <p:nvPr/>
        </p:nvGrpSpPr>
        <p:grpSpPr>
          <a:xfrm>
            <a:off x="9545740" y="5706653"/>
            <a:ext cx="1800000" cy="360040"/>
            <a:chOff x="2627784" y="3579862"/>
            <a:chExt cx="1986980" cy="360040"/>
          </a:xfrm>
          <a:solidFill>
            <a:srgbClr val="FBA200"/>
          </a:solidFill>
        </p:grpSpPr>
        <p:sp>
          <p:nvSpPr>
            <p:cNvPr id="19" name="Rounded Rectangle 24">
              <a:extLst>
                <a:ext uri="{FF2B5EF4-FFF2-40B4-BE49-F238E27FC236}">
                  <a16:creationId xmlns:a16="http://schemas.microsoft.com/office/drawing/2014/main" id="{E5BAB4AA-D747-4602-BF85-AAC7E73F3D41}"/>
                </a:ext>
              </a:extLst>
            </p:cNvPr>
            <p:cNvSpPr/>
            <p:nvPr/>
          </p:nvSpPr>
          <p:spPr>
            <a:xfrm>
              <a:off x="2627784" y="3579862"/>
              <a:ext cx="1986980" cy="36004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p>
          </p:txBody>
        </p:sp>
        <p:sp>
          <p:nvSpPr>
            <p:cNvPr id="20" name="TextBox 19">
              <a:extLst>
                <a:ext uri="{FF2B5EF4-FFF2-40B4-BE49-F238E27FC236}">
                  <a16:creationId xmlns:a16="http://schemas.microsoft.com/office/drawing/2014/main" id="{021A4561-20BE-47D3-A619-4628AAA1F778}"/>
                </a:ext>
              </a:extLst>
            </p:cNvPr>
            <p:cNvSpPr txBox="1"/>
            <p:nvPr/>
          </p:nvSpPr>
          <p:spPr>
            <a:xfrm>
              <a:off x="2974077" y="3605993"/>
              <a:ext cx="1294394" cy="307777"/>
            </a:xfrm>
            <a:prstGeom prst="rect">
              <a:avLst/>
            </a:prstGeom>
            <a:noFill/>
          </p:spPr>
          <p:txBody>
            <a:bodyPr wrap="square" rtlCol="0" anchor="ctr">
              <a:spAutoFit/>
            </a:bodyPr>
            <a:lstStyle/>
            <a:p>
              <a:pPr algn="ctr"/>
              <a:r>
                <a:rPr lang="en-US" altLang="ko-KR" sz="1400" b="1">
                  <a:solidFill>
                    <a:schemeClr val="bg1"/>
                  </a:solidFill>
                  <a:cs typeface="Arial" pitchFamily="34" charset="0"/>
                </a:rPr>
                <a:t>Good Deal</a:t>
              </a:r>
              <a:endParaRPr lang="ko-KR" altLang="en-US" sz="1400" b="1">
                <a:solidFill>
                  <a:schemeClr val="bg1"/>
                </a:solidFill>
                <a:cs typeface="Arial" pitchFamily="34" charset="0"/>
              </a:endParaRPr>
            </a:p>
          </p:txBody>
        </p:sp>
      </p:grpSp>
      <p:grpSp>
        <p:nvGrpSpPr>
          <p:cNvPr id="27" name="그룹 3">
            <a:extLst>
              <a:ext uri="{FF2B5EF4-FFF2-40B4-BE49-F238E27FC236}">
                <a16:creationId xmlns:a16="http://schemas.microsoft.com/office/drawing/2014/main" id="{EADA24E2-DFFF-D74E-B6A7-B057D07BA2E7}"/>
              </a:ext>
            </a:extLst>
          </p:cNvPr>
          <p:cNvGrpSpPr/>
          <p:nvPr/>
        </p:nvGrpSpPr>
        <p:grpSpPr>
          <a:xfrm>
            <a:off x="277102" y="1774440"/>
            <a:ext cx="3328247" cy="2822337"/>
            <a:chOff x="8070434" y="1666917"/>
            <a:chExt cx="3070413" cy="1873540"/>
          </a:xfrm>
        </p:grpSpPr>
        <p:sp>
          <p:nvSpPr>
            <p:cNvPr id="28" name="TextBox 4">
              <a:extLst>
                <a:ext uri="{FF2B5EF4-FFF2-40B4-BE49-F238E27FC236}">
                  <a16:creationId xmlns:a16="http://schemas.microsoft.com/office/drawing/2014/main" id="{B0F4DAE7-B596-D64E-AF23-230AA60D8839}"/>
                </a:ext>
              </a:extLst>
            </p:cNvPr>
            <p:cNvSpPr txBox="1"/>
            <p:nvPr/>
          </p:nvSpPr>
          <p:spPr>
            <a:xfrm>
              <a:off x="8070434" y="2008132"/>
              <a:ext cx="3070413" cy="1532325"/>
            </a:xfrm>
            <a:prstGeom prst="rect">
              <a:avLst/>
            </a:prstGeom>
            <a:noFill/>
          </p:spPr>
          <p:txBody>
            <a:bodyPr wrap="square" lIns="108000" rIns="108000" rtlCol="0">
              <a:spAutoFit/>
            </a:bodyPr>
            <a:lstStyle/>
            <a:p>
              <a:pPr algn="just"/>
              <a:r>
                <a:rPr lang="en-US" altLang="ko-KR" sz="1200">
                  <a:solidFill>
                    <a:schemeClr val="tx1">
                      <a:lumMod val="75000"/>
                      <a:lumOff val="25000"/>
                    </a:schemeClr>
                  </a:solidFill>
                  <a:cs typeface="Arial" pitchFamily="34" charset="0"/>
                </a:rPr>
                <a:t>As is usual in the software development for APM companies, we use a monthly subscription pricing model. It is important to notice that all our prices are cheaper than the competition, since we initially want to build a solid customer base. Moreover, most of the competition require those prices per host, while with our product, the customers don’t have to buy any host license, hence, they could use our product on a number of different computers without paying surplus costs.</a:t>
              </a:r>
            </a:p>
          </p:txBody>
        </p:sp>
        <p:sp>
          <p:nvSpPr>
            <p:cNvPr id="29" name="TextBox 5">
              <a:extLst>
                <a:ext uri="{FF2B5EF4-FFF2-40B4-BE49-F238E27FC236}">
                  <a16:creationId xmlns:a16="http://schemas.microsoft.com/office/drawing/2014/main" id="{050B5AD2-F761-8140-8CEC-E14842290965}"/>
                </a:ext>
              </a:extLst>
            </p:cNvPr>
            <p:cNvSpPr txBox="1"/>
            <p:nvPr/>
          </p:nvSpPr>
          <p:spPr>
            <a:xfrm>
              <a:off x="8070435" y="1666917"/>
              <a:ext cx="2925465" cy="265603"/>
            </a:xfrm>
            <a:prstGeom prst="rect">
              <a:avLst/>
            </a:prstGeom>
            <a:noFill/>
          </p:spPr>
          <p:txBody>
            <a:bodyPr wrap="square" lIns="108000" rIns="108000" rtlCol="0" anchor="ctr">
              <a:spAutoFit/>
            </a:bodyPr>
            <a:lstStyle/>
            <a:p>
              <a:r>
                <a:rPr lang="en-US" altLang="ko-KR" sz="2000" b="1">
                  <a:solidFill>
                    <a:schemeClr val="tx1">
                      <a:lumMod val="75000"/>
                      <a:lumOff val="25000"/>
                    </a:schemeClr>
                  </a:solidFill>
                  <a:cs typeface="Arial" pitchFamily="34" charset="0"/>
                </a:rPr>
                <a:t>Subscription based</a:t>
              </a:r>
              <a:endParaRPr lang="ko-KR" altLang="en-US" sz="2000" b="1">
                <a:solidFill>
                  <a:schemeClr val="tx1">
                    <a:lumMod val="75000"/>
                    <a:lumOff val="25000"/>
                  </a:schemeClr>
                </a:solidFill>
                <a:cs typeface="Arial" pitchFamily="34" charset="0"/>
              </a:endParaRPr>
            </a:p>
          </p:txBody>
        </p:sp>
      </p:grpSp>
      <p:grpSp>
        <p:nvGrpSpPr>
          <p:cNvPr id="30" name="그룹 3">
            <a:extLst>
              <a:ext uri="{FF2B5EF4-FFF2-40B4-BE49-F238E27FC236}">
                <a16:creationId xmlns:a16="http://schemas.microsoft.com/office/drawing/2014/main" id="{FB054730-2F89-0B45-8196-7A249F10F414}"/>
              </a:ext>
            </a:extLst>
          </p:cNvPr>
          <p:cNvGrpSpPr/>
          <p:nvPr/>
        </p:nvGrpSpPr>
        <p:grpSpPr>
          <a:xfrm>
            <a:off x="277102" y="4781443"/>
            <a:ext cx="3328247" cy="1345010"/>
            <a:chOff x="8070434" y="1666917"/>
            <a:chExt cx="3070413" cy="892852"/>
          </a:xfrm>
        </p:grpSpPr>
        <p:sp>
          <p:nvSpPr>
            <p:cNvPr id="31" name="TextBox 4">
              <a:extLst>
                <a:ext uri="{FF2B5EF4-FFF2-40B4-BE49-F238E27FC236}">
                  <a16:creationId xmlns:a16="http://schemas.microsoft.com/office/drawing/2014/main" id="{25392732-6158-1543-A482-B93B84A417F8}"/>
                </a:ext>
              </a:extLst>
            </p:cNvPr>
            <p:cNvSpPr txBox="1"/>
            <p:nvPr/>
          </p:nvSpPr>
          <p:spPr>
            <a:xfrm>
              <a:off x="8070434" y="2008132"/>
              <a:ext cx="3070413" cy="551637"/>
            </a:xfrm>
            <a:prstGeom prst="rect">
              <a:avLst/>
            </a:prstGeom>
            <a:noFill/>
          </p:spPr>
          <p:txBody>
            <a:bodyPr wrap="square" lIns="108000" rIns="108000" rtlCol="0">
              <a:spAutoFit/>
            </a:bodyPr>
            <a:lstStyle/>
            <a:p>
              <a:pPr algn="just"/>
              <a:r>
                <a:rPr lang="en-US" altLang="ko-KR" sz="1200">
                  <a:solidFill>
                    <a:schemeClr val="tx1">
                      <a:lumMod val="75000"/>
                      <a:lumOff val="25000"/>
                    </a:schemeClr>
                  </a:solidFill>
                  <a:cs typeface="Arial" pitchFamily="34" charset="0"/>
                </a:rPr>
                <a:t>Different needs meet different solutions: we have 3 different plans, each with different features. The more the price, the more the features you get.</a:t>
              </a:r>
            </a:p>
          </p:txBody>
        </p:sp>
        <p:sp>
          <p:nvSpPr>
            <p:cNvPr id="32" name="TextBox 5">
              <a:extLst>
                <a:ext uri="{FF2B5EF4-FFF2-40B4-BE49-F238E27FC236}">
                  <a16:creationId xmlns:a16="http://schemas.microsoft.com/office/drawing/2014/main" id="{4D3DCB47-54E6-364E-AE70-271F588CECF7}"/>
                </a:ext>
              </a:extLst>
            </p:cNvPr>
            <p:cNvSpPr txBox="1"/>
            <p:nvPr/>
          </p:nvSpPr>
          <p:spPr>
            <a:xfrm>
              <a:off x="8070435" y="1666917"/>
              <a:ext cx="2925465" cy="265603"/>
            </a:xfrm>
            <a:prstGeom prst="rect">
              <a:avLst/>
            </a:prstGeom>
            <a:noFill/>
          </p:spPr>
          <p:txBody>
            <a:bodyPr wrap="square" lIns="108000" rIns="108000" rtlCol="0" anchor="ctr">
              <a:spAutoFit/>
            </a:bodyPr>
            <a:lstStyle/>
            <a:p>
              <a:r>
                <a:rPr lang="en-US" altLang="ko-KR" sz="2000" b="1">
                  <a:solidFill>
                    <a:schemeClr val="tx1">
                      <a:lumMod val="75000"/>
                      <a:lumOff val="25000"/>
                    </a:schemeClr>
                  </a:solidFill>
                  <a:cs typeface="Arial" pitchFamily="34" charset="0"/>
                </a:rPr>
                <a:t>Three plans</a:t>
              </a:r>
              <a:endParaRPr lang="ko-KR" altLang="en-US" sz="2000" b="1">
                <a:solidFill>
                  <a:schemeClr val="tx1">
                    <a:lumMod val="75000"/>
                    <a:lumOff val="25000"/>
                  </a:schemeClr>
                </a:solidFill>
                <a:cs typeface="Arial" pitchFamily="34" charset="0"/>
              </a:endParaRPr>
            </a:p>
          </p:txBody>
        </p:sp>
      </p:grpSp>
      <p:sp>
        <p:nvSpPr>
          <p:cNvPr id="36" name="Rectangle 130">
            <a:extLst>
              <a:ext uri="{FF2B5EF4-FFF2-40B4-BE49-F238E27FC236}">
                <a16:creationId xmlns:a16="http://schemas.microsoft.com/office/drawing/2014/main" id="{E0CE2861-FD3A-D441-B39F-BB751B2A5493}"/>
              </a:ext>
            </a:extLst>
          </p:cNvPr>
          <p:cNvSpPr/>
          <p:nvPr/>
        </p:nvSpPr>
        <p:spPr>
          <a:xfrm>
            <a:off x="4743240" y="2051956"/>
            <a:ext cx="544577" cy="547049"/>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7" name="Oval 25">
            <a:extLst>
              <a:ext uri="{FF2B5EF4-FFF2-40B4-BE49-F238E27FC236}">
                <a16:creationId xmlns:a16="http://schemas.microsoft.com/office/drawing/2014/main" id="{FEB91420-5654-2249-B12B-73207B7ECC6C}"/>
              </a:ext>
            </a:extLst>
          </p:cNvPr>
          <p:cNvSpPr>
            <a:spLocks noChangeAspect="1"/>
          </p:cNvSpPr>
          <p:nvPr/>
        </p:nvSpPr>
        <p:spPr>
          <a:xfrm>
            <a:off x="7486220" y="2051956"/>
            <a:ext cx="529090" cy="529812"/>
          </a:xfrm>
          <a:custGeom>
            <a:avLst/>
            <a:gdLst/>
            <a:ahLst/>
            <a:cxnLst/>
            <a:rect l="l" t="t" r="r" b="b"/>
            <a:pathLst>
              <a:path w="3225370" h="3229762">
                <a:moveTo>
                  <a:pt x="1355872" y="0"/>
                </a:moveTo>
                <a:cubicBezTo>
                  <a:pt x="1564636" y="0"/>
                  <a:pt x="1733872" y="169236"/>
                  <a:pt x="1733872" y="378000"/>
                </a:cubicBezTo>
                <a:cubicBezTo>
                  <a:pt x="1733872" y="530834"/>
                  <a:pt x="1643169" y="662483"/>
                  <a:pt x="1512292" y="721255"/>
                </a:cubicBezTo>
                <a:lnTo>
                  <a:pt x="1607042" y="1169019"/>
                </a:lnTo>
                <a:cubicBezTo>
                  <a:pt x="1611319" y="1167786"/>
                  <a:pt x="1615651" y="1167712"/>
                  <a:pt x="1620000" y="1167712"/>
                </a:cubicBezTo>
                <a:cubicBezTo>
                  <a:pt x="1828764" y="1167712"/>
                  <a:pt x="1998000" y="1336948"/>
                  <a:pt x="1998000" y="1545712"/>
                </a:cubicBezTo>
                <a:lnTo>
                  <a:pt x="1996362" y="1567711"/>
                </a:lnTo>
                <a:lnTo>
                  <a:pt x="2525816" y="1711728"/>
                </a:lnTo>
                <a:cubicBezTo>
                  <a:pt x="2591164" y="1602543"/>
                  <a:pt x="2710810" y="1530128"/>
                  <a:pt x="2847370" y="1530128"/>
                </a:cubicBezTo>
                <a:cubicBezTo>
                  <a:pt x="3056134" y="1530128"/>
                  <a:pt x="3225370" y="1699364"/>
                  <a:pt x="3225370" y="1908128"/>
                </a:cubicBezTo>
                <a:cubicBezTo>
                  <a:pt x="3225370" y="2116892"/>
                  <a:pt x="3056134" y="2286128"/>
                  <a:pt x="2847370" y="2286128"/>
                </a:cubicBezTo>
                <a:cubicBezTo>
                  <a:pt x="2638606" y="2286128"/>
                  <a:pt x="2469370" y="2116892"/>
                  <a:pt x="2469370" y="1908128"/>
                </a:cubicBezTo>
                <a:lnTo>
                  <a:pt x="2475505" y="1847275"/>
                </a:lnTo>
                <a:lnTo>
                  <a:pt x="1957861" y="1706471"/>
                </a:lnTo>
                <a:cubicBezTo>
                  <a:pt x="1922674" y="1789256"/>
                  <a:pt x="1855841" y="1854310"/>
                  <a:pt x="1773397" y="1890608"/>
                </a:cubicBezTo>
                <a:lnTo>
                  <a:pt x="1908290" y="2478637"/>
                </a:lnTo>
                <a:cubicBezTo>
                  <a:pt x="2094333" y="2500701"/>
                  <a:pt x="2237929" y="2659462"/>
                  <a:pt x="2237929" y="2851762"/>
                </a:cubicBezTo>
                <a:cubicBezTo>
                  <a:pt x="2237929" y="3060526"/>
                  <a:pt x="2068693" y="3229762"/>
                  <a:pt x="1859929" y="3229762"/>
                </a:cubicBezTo>
                <a:cubicBezTo>
                  <a:pt x="1651165" y="3229762"/>
                  <a:pt x="1481929" y="3060526"/>
                  <a:pt x="1481929" y="2851762"/>
                </a:cubicBezTo>
                <a:cubicBezTo>
                  <a:pt x="1481929" y="2676759"/>
                  <a:pt x="1600854" y="2529533"/>
                  <a:pt x="1762693" y="2487978"/>
                </a:cubicBezTo>
                <a:lnTo>
                  <a:pt x="1632951" y="1922407"/>
                </a:lnTo>
                <a:cubicBezTo>
                  <a:pt x="1628677" y="1923639"/>
                  <a:pt x="1624347" y="1923712"/>
                  <a:pt x="1620000" y="1923712"/>
                </a:cubicBezTo>
                <a:cubicBezTo>
                  <a:pt x="1474614" y="1923712"/>
                  <a:pt x="1348399" y="1841634"/>
                  <a:pt x="1286703" y="1720478"/>
                </a:cubicBezTo>
                <a:lnTo>
                  <a:pt x="726463" y="1950491"/>
                </a:lnTo>
                <a:cubicBezTo>
                  <a:pt x="745503" y="1995553"/>
                  <a:pt x="756000" y="2045092"/>
                  <a:pt x="756000" y="2097083"/>
                </a:cubicBezTo>
                <a:cubicBezTo>
                  <a:pt x="756000" y="2305847"/>
                  <a:pt x="586764" y="2475083"/>
                  <a:pt x="378000" y="2475083"/>
                </a:cubicBezTo>
                <a:cubicBezTo>
                  <a:pt x="169236" y="2475083"/>
                  <a:pt x="0" y="2305847"/>
                  <a:pt x="0" y="2097083"/>
                </a:cubicBezTo>
                <a:cubicBezTo>
                  <a:pt x="0" y="1888319"/>
                  <a:pt x="169236" y="1719083"/>
                  <a:pt x="378000" y="1719083"/>
                </a:cubicBezTo>
                <a:cubicBezTo>
                  <a:pt x="481765" y="1719083"/>
                  <a:pt x="575764" y="1760894"/>
                  <a:pt x="643957" y="1828700"/>
                </a:cubicBezTo>
                <a:lnTo>
                  <a:pt x="1245626" y="1581679"/>
                </a:lnTo>
                <a:cubicBezTo>
                  <a:pt x="1242578" y="1569964"/>
                  <a:pt x="1242000" y="1557905"/>
                  <a:pt x="1242000" y="1545712"/>
                </a:cubicBezTo>
                <a:cubicBezTo>
                  <a:pt x="1242000" y="1391666"/>
                  <a:pt x="1334148" y="1259142"/>
                  <a:pt x="1466584" y="1200827"/>
                </a:cubicBezTo>
                <a:lnTo>
                  <a:pt x="1372109" y="754363"/>
                </a:lnTo>
                <a:cubicBezTo>
                  <a:pt x="1366762" y="755885"/>
                  <a:pt x="1361331" y="756000"/>
                  <a:pt x="1355872" y="756000"/>
                </a:cubicBezTo>
                <a:cubicBezTo>
                  <a:pt x="1147108" y="756000"/>
                  <a:pt x="977872" y="586764"/>
                  <a:pt x="977872" y="378000"/>
                </a:cubicBezTo>
                <a:cubicBezTo>
                  <a:pt x="977872" y="169236"/>
                  <a:pt x="1147108" y="0"/>
                  <a:pt x="13558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Freeform 108">
            <a:extLst>
              <a:ext uri="{FF2B5EF4-FFF2-40B4-BE49-F238E27FC236}">
                <a16:creationId xmlns:a16="http://schemas.microsoft.com/office/drawing/2014/main" id="{FF38BC31-03BD-134D-98C4-AEDFC617159F}"/>
              </a:ext>
            </a:extLst>
          </p:cNvPr>
          <p:cNvSpPr/>
          <p:nvPr/>
        </p:nvSpPr>
        <p:spPr>
          <a:xfrm>
            <a:off x="10194811" y="2051956"/>
            <a:ext cx="501857" cy="554554"/>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extLst>
      <p:ext uri="{BB962C8B-B14F-4D97-AF65-F5344CB8AC3E}">
        <p14:creationId xmlns:p14="http://schemas.microsoft.com/office/powerpoint/2010/main" val="38205571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70000" lnSpcReduction="20000"/>
          </a:bodyPr>
          <a:lstStyle/>
          <a:p>
            <a:r>
              <a:rPr lang="en-US"/>
              <a:t>Beta testers and first six months</a:t>
            </a:r>
          </a:p>
        </p:txBody>
      </p:sp>
      <p:graphicFrame>
        <p:nvGraphicFramePr>
          <p:cNvPr id="9" name="Table 8">
            <a:extLst>
              <a:ext uri="{FF2B5EF4-FFF2-40B4-BE49-F238E27FC236}">
                <a16:creationId xmlns:a16="http://schemas.microsoft.com/office/drawing/2014/main" id="{3625CDFE-C241-4D51-A834-B726F6727024}"/>
              </a:ext>
            </a:extLst>
          </p:cNvPr>
          <p:cNvGraphicFramePr>
            <a:graphicFrameLocks noGrp="1"/>
          </p:cNvGraphicFramePr>
          <p:nvPr>
            <p:extLst>
              <p:ext uri="{D42A27DB-BD31-4B8C-83A1-F6EECF244321}">
                <p14:modId xmlns:p14="http://schemas.microsoft.com/office/powerpoint/2010/main" val="2531101818"/>
              </p:ext>
            </p:extLst>
          </p:nvPr>
        </p:nvGraphicFramePr>
        <p:xfrm>
          <a:off x="6619215" y="1783058"/>
          <a:ext cx="2263100" cy="4646585"/>
        </p:xfrm>
        <a:graphic>
          <a:graphicData uri="http://schemas.openxmlformats.org/drawingml/2006/table">
            <a:tbl>
              <a:tblPr firstRow="1" bandRow="1">
                <a:tableStyleId>{5940675A-B579-460E-94D1-54222C63F5DA}</a:tableStyleId>
              </a:tblPr>
              <a:tblGrid>
                <a:gridCol w="223790">
                  <a:extLst>
                    <a:ext uri="{9D8B030D-6E8A-4147-A177-3AD203B41FA5}">
                      <a16:colId xmlns:a16="http://schemas.microsoft.com/office/drawing/2014/main" val="20000"/>
                    </a:ext>
                  </a:extLst>
                </a:gridCol>
                <a:gridCol w="1800000">
                  <a:extLst>
                    <a:ext uri="{9D8B030D-6E8A-4147-A177-3AD203B41FA5}">
                      <a16:colId xmlns:a16="http://schemas.microsoft.com/office/drawing/2014/main" val="20001"/>
                    </a:ext>
                  </a:extLst>
                </a:gridCol>
                <a:gridCol w="239310">
                  <a:extLst>
                    <a:ext uri="{9D8B030D-6E8A-4147-A177-3AD203B41FA5}">
                      <a16:colId xmlns:a16="http://schemas.microsoft.com/office/drawing/2014/main" val="20002"/>
                    </a:ext>
                  </a:extLst>
                </a:gridCol>
              </a:tblGrid>
              <a:tr h="942213">
                <a:tc>
                  <a:txBody>
                    <a:bodyPr/>
                    <a:lstStyle/>
                    <a:p>
                      <a:pPr algn="ctr" latinLnBrk="1"/>
                      <a:endParaRPr lang="ko-KR" altLang="en-US" sz="800">
                        <a:solidFill>
                          <a:schemeClr val="bg1"/>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768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a:solidFill>
                            <a:schemeClr val="tx1">
                              <a:lumMod val="75000"/>
                              <a:lumOff val="25000"/>
                            </a:schemeClr>
                          </a:solidFill>
                          <a:latin typeface="Arial" pitchFamily="34" charset="0"/>
                          <a:cs typeface="Arial" pitchFamily="34" charset="0"/>
                        </a:rPr>
                        <a:t>Middle Plan</a:t>
                      </a:r>
                      <a:endParaRPr lang="ko-KR" altLang="en-US" sz="1600" b="1">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542463">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it-IT" altLang="ko-KR" sz="2800" b="1">
                        <a:solidFill>
                          <a:schemeClr val="accent3"/>
                        </a:solidFill>
                        <a:latin typeface="Arial" pitchFamily="34" charset="0"/>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2800" b="1">
                        <a:solidFill>
                          <a:schemeClr val="accent3"/>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accent3"/>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6657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2800" b="1">
                          <a:solidFill>
                            <a:schemeClr val="accent3"/>
                          </a:solidFill>
                          <a:latin typeface="Arial" pitchFamily="34" charset="0"/>
                          <a:cs typeface="Arial" pitchFamily="34" charset="0"/>
                        </a:rPr>
                        <a:t>45 €/month</a:t>
                      </a:r>
                      <a:endParaRPr lang="ko-KR" altLang="en-US" sz="2800" b="1">
                        <a:solidFill>
                          <a:schemeClr val="accent3"/>
                        </a:solidFill>
                        <a:latin typeface="Arial" pitchFamily="34" charset="0"/>
                        <a:cs typeface="Arial" pitchFamily="34" charset="0"/>
                      </a:endParaRPr>
                    </a:p>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429636">
                <a:tc>
                  <a:txBody>
                    <a:bodyPr/>
                    <a:lstStyle/>
                    <a:p>
                      <a:pPr algn="ctr" latinLnBrk="1"/>
                      <a:endParaRPr lang="ko-KR" altLang="en-US" sz="800" b="1">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87186">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28575" cap="flat" cmpd="sng" algn="ctr">
                      <a:no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grpSp>
        <p:nvGrpSpPr>
          <p:cNvPr id="10" name="Group 9">
            <a:extLst>
              <a:ext uri="{FF2B5EF4-FFF2-40B4-BE49-F238E27FC236}">
                <a16:creationId xmlns:a16="http://schemas.microsoft.com/office/drawing/2014/main" id="{930BC0BE-A9BF-428A-9680-9B2F2F4422F9}"/>
              </a:ext>
            </a:extLst>
          </p:cNvPr>
          <p:cNvGrpSpPr/>
          <p:nvPr/>
        </p:nvGrpSpPr>
        <p:grpSpPr>
          <a:xfrm>
            <a:off x="6850765" y="5706653"/>
            <a:ext cx="1800000" cy="360040"/>
            <a:chOff x="2627784" y="3579862"/>
            <a:chExt cx="1986980" cy="360040"/>
          </a:xfrm>
        </p:grpSpPr>
        <p:sp>
          <p:nvSpPr>
            <p:cNvPr id="11" name="Rounded Rectangle 13">
              <a:extLst>
                <a:ext uri="{FF2B5EF4-FFF2-40B4-BE49-F238E27FC236}">
                  <a16:creationId xmlns:a16="http://schemas.microsoft.com/office/drawing/2014/main" id="{7B888717-E9F6-4C5A-BA72-DEA03ABB94BA}"/>
                </a:ext>
              </a:extLst>
            </p:cNvPr>
            <p:cNvSpPr/>
            <p:nvPr/>
          </p:nvSpPr>
          <p:spPr>
            <a:xfrm>
              <a:off x="2627784" y="3579862"/>
              <a:ext cx="1986980" cy="36004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p>
          </p:txBody>
        </p:sp>
        <p:sp>
          <p:nvSpPr>
            <p:cNvPr id="12" name="TextBox 11">
              <a:extLst>
                <a:ext uri="{FF2B5EF4-FFF2-40B4-BE49-F238E27FC236}">
                  <a16:creationId xmlns:a16="http://schemas.microsoft.com/office/drawing/2014/main" id="{4218666E-ED08-48A4-A635-52338C7A93DA}"/>
                </a:ext>
              </a:extLst>
            </p:cNvPr>
            <p:cNvSpPr txBox="1"/>
            <p:nvPr/>
          </p:nvSpPr>
          <p:spPr>
            <a:xfrm>
              <a:off x="2876474" y="3605993"/>
              <a:ext cx="1489599" cy="307777"/>
            </a:xfrm>
            <a:prstGeom prst="rect">
              <a:avLst/>
            </a:prstGeom>
            <a:noFill/>
          </p:spPr>
          <p:txBody>
            <a:bodyPr wrap="square" rtlCol="0" anchor="ctr">
              <a:spAutoFit/>
            </a:bodyPr>
            <a:lstStyle/>
            <a:p>
              <a:pPr algn="ctr"/>
              <a:r>
                <a:rPr lang="en-US" altLang="ko-KR" sz="1400" b="1">
                  <a:solidFill>
                    <a:schemeClr val="bg1"/>
                  </a:solidFill>
                  <a:cs typeface="Arial" pitchFamily="34" charset="0"/>
                </a:rPr>
                <a:t>Best Deal</a:t>
              </a:r>
              <a:endParaRPr lang="ko-KR" altLang="en-US" sz="1400" b="1">
                <a:solidFill>
                  <a:schemeClr val="bg1"/>
                </a:solidFill>
                <a:cs typeface="Arial" pitchFamily="34" charset="0"/>
              </a:endParaRPr>
            </a:p>
          </p:txBody>
        </p:sp>
      </p:grpSp>
      <p:graphicFrame>
        <p:nvGraphicFramePr>
          <p:cNvPr id="13" name="Table 12">
            <a:extLst>
              <a:ext uri="{FF2B5EF4-FFF2-40B4-BE49-F238E27FC236}">
                <a16:creationId xmlns:a16="http://schemas.microsoft.com/office/drawing/2014/main" id="{6F998DA6-4FCF-4554-9C5F-5C5984726036}"/>
              </a:ext>
            </a:extLst>
          </p:cNvPr>
          <p:cNvGraphicFramePr>
            <a:graphicFrameLocks noGrp="1"/>
          </p:cNvGraphicFramePr>
          <p:nvPr>
            <p:extLst>
              <p:ext uri="{D42A27DB-BD31-4B8C-83A1-F6EECF244321}">
                <p14:modId xmlns:p14="http://schemas.microsoft.com/office/powerpoint/2010/main" val="317898750"/>
              </p:ext>
            </p:extLst>
          </p:nvPr>
        </p:nvGraphicFramePr>
        <p:xfrm>
          <a:off x="3883979" y="1783058"/>
          <a:ext cx="2263100" cy="4646585"/>
        </p:xfrm>
        <a:graphic>
          <a:graphicData uri="http://schemas.openxmlformats.org/drawingml/2006/table">
            <a:tbl>
              <a:tblPr firstRow="1" bandRow="1">
                <a:tableStyleId>{5940675A-B579-460E-94D1-54222C63F5DA}</a:tableStyleId>
              </a:tblPr>
              <a:tblGrid>
                <a:gridCol w="223790">
                  <a:extLst>
                    <a:ext uri="{9D8B030D-6E8A-4147-A177-3AD203B41FA5}">
                      <a16:colId xmlns:a16="http://schemas.microsoft.com/office/drawing/2014/main" val="20000"/>
                    </a:ext>
                  </a:extLst>
                </a:gridCol>
                <a:gridCol w="1800000">
                  <a:extLst>
                    <a:ext uri="{9D8B030D-6E8A-4147-A177-3AD203B41FA5}">
                      <a16:colId xmlns:a16="http://schemas.microsoft.com/office/drawing/2014/main" val="20001"/>
                    </a:ext>
                  </a:extLst>
                </a:gridCol>
                <a:gridCol w="239310">
                  <a:extLst>
                    <a:ext uri="{9D8B030D-6E8A-4147-A177-3AD203B41FA5}">
                      <a16:colId xmlns:a16="http://schemas.microsoft.com/office/drawing/2014/main" val="20002"/>
                    </a:ext>
                  </a:extLst>
                </a:gridCol>
              </a:tblGrid>
              <a:tr h="942213">
                <a:tc>
                  <a:txBody>
                    <a:bodyPr/>
                    <a:lstStyle/>
                    <a:p>
                      <a:pPr algn="ctr" latinLnBrk="1"/>
                      <a:endParaRPr lang="ko-KR" altLang="en-US" sz="800">
                        <a:solidFill>
                          <a:schemeClr val="bg1"/>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12700" cmpd="sng">
                      <a:noFill/>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768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a:solidFill>
                            <a:schemeClr val="tx1">
                              <a:lumMod val="75000"/>
                              <a:lumOff val="25000"/>
                            </a:schemeClr>
                          </a:solidFill>
                          <a:latin typeface="Arial" pitchFamily="34" charset="0"/>
                          <a:cs typeface="Arial" pitchFamily="34" charset="0"/>
                        </a:rPr>
                        <a:t>Entry Plan</a:t>
                      </a:r>
                      <a:endParaRPr lang="ko-KR" altLang="en-US" sz="1600" b="1">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542463">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it-IT" altLang="ko-KR" sz="2800" b="1">
                        <a:solidFill>
                          <a:schemeClr val="accent1"/>
                        </a:solidFill>
                        <a:latin typeface="Arial" pitchFamily="34" charset="0"/>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2800" b="1">
                        <a:solidFill>
                          <a:schemeClr val="accent1"/>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accent1"/>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6657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2800" b="1">
                          <a:solidFill>
                            <a:schemeClr val="accent1"/>
                          </a:solidFill>
                          <a:latin typeface="Arial" pitchFamily="34" charset="0"/>
                          <a:cs typeface="Arial" pitchFamily="34" charset="0"/>
                        </a:rPr>
                        <a:t>29 €/month</a:t>
                      </a:r>
                      <a:endParaRPr lang="ko-KR" altLang="en-US" sz="2800" b="1">
                        <a:solidFill>
                          <a:schemeClr val="accent1"/>
                        </a:solidFill>
                        <a:latin typeface="Arial" pitchFamily="34" charset="0"/>
                        <a:cs typeface="Arial" pitchFamily="34" charset="0"/>
                      </a:endParaRPr>
                    </a:p>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429636">
                <a:tc>
                  <a:txBody>
                    <a:bodyPr/>
                    <a:lstStyle/>
                    <a:p>
                      <a:pPr algn="ctr" latinLnBrk="1"/>
                      <a:endParaRPr lang="ko-KR" altLang="en-US" sz="800" b="1">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87186">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1"/>
                      </a:solidFill>
                      <a:prstDash val="solid"/>
                      <a:round/>
                      <a:headEnd type="none" w="med" len="med"/>
                      <a:tailEnd type="none" w="med" len="med"/>
                    </a:lnL>
                    <a:lnR w="12700" cmpd="sng">
                      <a:noFill/>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28575" cap="flat" cmpd="sng" algn="ctr">
                      <a:no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1"/>
                      </a:solidFill>
                      <a:prstDash val="solid"/>
                      <a:round/>
                      <a:headEnd type="none" w="med" len="med"/>
                      <a:tailEnd type="none" w="med" len="med"/>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grpSp>
        <p:nvGrpSpPr>
          <p:cNvPr id="14" name="Group 13">
            <a:extLst>
              <a:ext uri="{FF2B5EF4-FFF2-40B4-BE49-F238E27FC236}">
                <a16:creationId xmlns:a16="http://schemas.microsoft.com/office/drawing/2014/main" id="{9895B757-C423-4E1B-B9A0-81BBE990EB1B}"/>
              </a:ext>
            </a:extLst>
          </p:cNvPr>
          <p:cNvGrpSpPr/>
          <p:nvPr/>
        </p:nvGrpSpPr>
        <p:grpSpPr>
          <a:xfrm>
            <a:off x="4115529" y="5706653"/>
            <a:ext cx="1800000" cy="360040"/>
            <a:chOff x="2627784" y="3579862"/>
            <a:chExt cx="1752173" cy="360040"/>
          </a:xfrm>
          <a:solidFill>
            <a:srgbClr val="0680C3"/>
          </a:solidFill>
        </p:grpSpPr>
        <p:sp>
          <p:nvSpPr>
            <p:cNvPr id="15" name="Rounded Rectangle 17">
              <a:extLst>
                <a:ext uri="{FF2B5EF4-FFF2-40B4-BE49-F238E27FC236}">
                  <a16:creationId xmlns:a16="http://schemas.microsoft.com/office/drawing/2014/main" id="{0531B296-75F8-4FF6-9C76-5F928E21884B}"/>
                </a:ext>
              </a:extLst>
            </p:cNvPr>
            <p:cNvSpPr/>
            <p:nvPr/>
          </p:nvSpPr>
          <p:spPr>
            <a:xfrm>
              <a:off x="2627784" y="3579862"/>
              <a:ext cx="1752173" cy="360040"/>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p>
          </p:txBody>
        </p:sp>
        <p:sp>
          <p:nvSpPr>
            <p:cNvPr id="16" name="TextBox 15">
              <a:extLst>
                <a:ext uri="{FF2B5EF4-FFF2-40B4-BE49-F238E27FC236}">
                  <a16:creationId xmlns:a16="http://schemas.microsoft.com/office/drawing/2014/main" id="{50BB4D9B-D40C-41A5-B256-0F88E6D68EDA}"/>
                </a:ext>
              </a:extLst>
            </p:cNvPr>
            <p:cNvSpPr txBox="1"/>
            <p:nvPr/>
          </p:nvSpPr>
          <p:spPr>
            <a:xfrm>
              <a:off x="2937099" y="3605994"/>
              <a:ext cx="1133543" cy="307777"/>
            </a:xfrm>
            <a:prstGeom prst="rect">
              <a:avLst/>
            </a:prstGeom>
            <a:noFill/>
          </p:spPr>
          <p:txBody>
            <a:bodyPr wrap="square" rtlCol="0" anchor="ctr">
              <a:spAutoFit/>
            </a:bodyPr>
            <a:lstStyle/>
            <a:p>
              <a:pPr algn="ctr"/>
              <a:r>
                <a:rPr lang="en-US" altLang="ko-KR" sz="1400" b="1">
                  <a:solidFill>
                    <a:schemeClr val="bg1"/>
                  </a:solidFill>
                  <a:cs typeface="Arial" pitchFamily="34" charset="0"/>
                </a:rPr>
                <a:t>Good Deal</a:t>
              </a:r>
              <a:endParaRPr lang="ko-KR" altLang="en-US" sz="1400" b="1">
                <a:solidFill>
                  <a:schemeClr val="bg1"/>
                </a:solidFill>
                <a:cs typeface="Arial" pitchFamily="34" charset="0"/>
              </a:endParaRPr>
            </a:p>
          </p:txBody>
        </p:sp>
      </p:grpSp>
      <p:graphicFrame>
        <p:nvGraphicFramePr>
          <p:cNvPr id="17" name="Table 16">
            <a:extLst>
              <a:ext uri="{FF2B5EF4-FFF2-40B4-BE49-F238E27FC236}">
                <a16:creationId xmlns:a16="http://schemas.microsoft.com/office/drawing/2014/main" id="{0A53B586-0676-487D-B667-58441C662038}"/>
              </a:ext>
            </a:extLst>
          </p:cNvPr>
          <p:cNvGraphicFramePr>
            <a:graphicFrameLocks noGrp="1"/>
          </p:cNvGraphicFramePr>
          <p:nvPr>
            <p:extLst>
              <p:ext uri="{D42A27DB-BD31-4B8C-83A1-F6EECF244321}">
                <p14:modId xmlns:p14="http://schemas.microsoft.com/office/powerpoint/2010/main" val="3039463871"/>
              </p:ext>
            </p:extLst>
          </p:nvPr>
        </p:nvGraphicFramePr>
        <p:xfrm>
          <a:off x="9314190" y="1783058"/>
          <a:ext cx="2263100" cy="4646585"/>
        </p:xfrm>
        <a:graphic>
          <a:graphicData uri="http://schemas.openxmlformats.org/drawingml/2006/table">
            <a:tbl>
              <a:tblPr firstRow="1" bandRow="1">
                <a:tableStyleId>{5940675A-B579-460E-94D1-54222C63F5DA}</a:tableStyleId>
              </a:tblPr>
              <a:tblGrid>
                <a:gridCol w="223790">
                  <a:extLst>
                    <a:ext uri="{9D8B030D-6E8A-4147-A177-3AD203B41FA5}">
                      <a16:colId xmlns:a16="http://schemas.microsoft.com/office/drawing/2014/main" val="20000"/>
                    </a:ext>
                  </a:extLst>
                </a:gridCol>
                <a:gridCol w="1800000">
                  <a:extLst>
                    <a:ext uri="{9D8B030D-6E8A-4147-A177-3AD203B41FA5}">
                      <a16:colId xmlns:a16="http://schemas.microsoft.com/office/drawing/2014/main" val="20001"/>
                    </a:ext>
                  </a:extLst>
                </a:gridCol>
                <a:gridCol w="239310">
                  <a:extLst>
                    <a:ext uri="{9D8B030D-6E8A-4147-A177-3AD203B41FA5}">
                      <a16:colId xmlns:a16="http://schemas.microsoft.com/office/drawing/2014/main" val="20002"/>
                    </a:ext>
                  </a:extLst>
                </a:gridCol>
              </a:tblGrid>
              <a:tr h="942213">
                <a:tc>
                  <a:txBody>
                    <a:bodyPr/>
                    <a:lstStyle/>
                    <a:p>
                      <a:pPr algn="ctr" latinLnBrk="1"/>
                      <a:endParaRPr lang="ko-KR" altLang="en-US" sz="800">
                        <a:solidFill>
                          <a:schemeClr val="bg1"/>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bg1"/>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768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600" b="1">
                          <a:solidFill>
                            <a:schemeClr val="tx1">
                              <a:lumMod val="75000"/>
                              <a:lumOff val="25000"/>
                            </a:schemeClr>
                          </a:solidFill>
                          <a:latin typeface="Arial" pitchFamily="34" charset="0"/>
                          <a:cs typeface="Arial" pitchFamily="34" charset="0"/>
                        </a:rPr>
                        <a:t>Seasoned Plan</a:t>
                      </a:r>
                      <a:endParaRPr lang="ko-KR" altLang="en-US" sz="1600" b="1">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542463">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endParaRPr lang="it-IT" altLang="ko-KR" sz="2800" b="1">
                        <a:solidFill>
                          <a:schemeClr val="accent4"/>
                        </a:solidFill>
                        <a:latin typeface="Arial" pitchFamily="34" charset="0"/>
                        <a:cs typeface="Arial" pitchFamily="34" charset="0"/>
                      </a:endParaRPr>
                    </a:p>
                    <a:p>
                      <a:pPr marL="0" marR="0" indent="0" algn="ctr" defTabSz="914400" rtl="0" eaLnBrk="1" fontAlgn="auto" latinLnBrk="1" hangingPunct="1">
                        <a:lnSpc>
                          <a:spcPct val="100000"/>
                        </a:lnSpc>
                        <a:spcBef>
                          <a:spcPts val="0"/>
                        </a:spcBef>
                        <a:spcAft>
                          <a:spcPts val="0"/>
                        </a:spcAft>
                        <a:buClrTx/>
                        <a:buSzTx/>
                        <a:buFontTx/>
                        <a:buNone/>
                        <a:tabLst/>
                        <a:defRPr/>
                      </a:pPr>
                      <a:endParaRPr lang="ko-KR" altLang="en-US" sz="2800" b="1">
                        <a:solidFill>
                          <a:schemeClr val="accent4"/>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accent4"/>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1665785">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lang="en-US" altLang="ko-KR" sz="2800" b="1">
                          <a:solidFill>
                            <a:schemeClr val="accent4"/>
                          </a:solidFill>
                          <a:latin typeface="Arial" pitchFamily="34" charset="0"/>
                          <a:cs typeface="Arial" pitchFamily="34" charset="0"/>
                        </a:rPr>
                        <a:t>95 €/month</a:t>
                      </a:r>
                      <a:endParaRPr lang="ko-KR" altLang="en-US" sz="2800" b="1">
                        <a:solidFill>
                          <a:schemeClr val="accent4"/>
                        </a:solidFill>
                        <a:latin typeface="Arial" pitchFamily="34" charset="0"/>
                        <a:cs typeface="Arial" pitchFamily="34" charset="0"/>
                      </a:endParaRPr>
                    </a:p>
                    <a:p>
                      <a:pPr marL="0" marR="0" indent="0" algn="l" defTabSz="914400" rtl="0" eaLnBrk="1" fontAlgn="auto" latinLnBrk="1" hangingPunct="1">
                        <a:lnSpc>
                          <a:spcPct val="100000"/>
                        </a:lnSpc>
                        <a:spcBef>
                          <a:spcPts val="0"/>
                        </a:spcBef>
                        <a:spcAft>
                          <a:spcPts val="0"/>
                        </a:spcAft>
                        <a:buClrTx/>
                        <a:buSzTx/>
                        <a:buFontTx/>
                        <a:buNone/>
                        <a:tabLst/>
                        <a:defRPr/>
                      </a:pPr>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429636">
                <a:tc>
                  <a:txBody>
                    <a:bodyPr/>
                    <a:lstStyle/>
                    <a:p>
                      <a:pPr algn="ctr" latinLnBrk="1"/>
                      <a:endParaRPr lang="ko-KR" altLang="en-US" sz="800" b="1">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600" b="1">
                        <a:solidFill>
                          <a:schemeClr val="tx1">
                            <a:lumMod val="75000"/>
                            <a:lumOff val="25000"/>
                          </a:schemeClr>
                        </a:solidFill>
                        <a:latin typeface="Arial" pitchFamily="34" charset="0"/>
                        <a:cs typeface="Arial" pitchFamily="34" charset="0"/>
                      </a:endParaRPr>
                    </a:p>
                  </a:txBody>
                  <a:tcPr anchor="ctr">
                    <a:lnL w="28575" cap="flat" cmpd="sng" algn="ctr">
                      <a:no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87186">
                <a:tc>
                  <a:txBody>
                    <a:bodyPr/>
                    <a:lstStyle/>
                    <a:p>
                      <a:pPr algn="ctr" latinLnBrk="1"/>
                      <a:endParaRPr lang="ko-KR" altLang="en-US" sz="800">
                        <a:solidFill>
                          <a:schemeClr val="tx1">
                            <a:lumMod val="75000"/>
                            <a:lumOff val="25000"/>
                          </a:schemeClr>
                        </a:solidFill>
                        <a:latin typeface="Arial" pitchFamily="34" charset="0"/>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12700" cmpd="sng">
                      <a:noFill/>
                    </a:lnR>
                    <a:lnT w="28575" cap="flat" cmpd="sng" algn="ctr">
                      <a:no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a:solidFill>
                          <a:schemeClr val="tx1">
                            <a:lumMod val="75000"/>
                            <a:lumOff val="25000"/>
                          </a:schemeClr>
                        </a:solidFill>
                        <a:latin typeface="Arial" pitchFamily="34" charset="0"/>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bl>
          </a:graphicData>
        </a:graphic>
      </p:graphicFrame>
      <p:grpSp>
        <p:nvGrpSpPr>
          <p:cNvPr id="18" name="Group 17">
            <a:extLst>
              <a:ext uri="{FF2B5EF4-FFF2-40B4-BE49-F238E27FC236}">
                <a16:creationId xmlns:a16="http://schemas.microsoft.com/office/drawing/2014/main" id="{6BF7C81E-2D6F-4116-B117-3AFE932DD53C}"/>
              </a:ext>
            </a:extLst>
          </p:cNvPr>
          <p:cNvGrpSpPr/>
          <p:nvPr/>
        </p:nvGrpSpPr>
        <p:grpSpPr>
          <a:xfrm>
            <a:off x="9545740" y="5706653"/>
            <a:ext cx="1800000" cy="360040"/>
            <a:chOff x="2627784" y="3579862"/>
            <a:chExt cx="1986980" cy="360040"/>
          </a:xfrm>
          <a:solidFill>
            <a:srgbClr val="FBA200"/>
          </a:solidFill>
        </p:grpSpPr>
        <p:sp>
          <p:nvSpPr>
            <p:cNvPr id="19" name="Rounded Rectangle 24">
              <a:extLst>
                <a:ext uri="{FF2B5EF4-FFF2-40B4-BE49-F238E27FC236}">
                  <a16:creationId xmlns:a16="http://schemas.microsoft.com/office/drawing/2014/main" id="{E5BAB4AA-D747-4602-BF85-AAC7E73F3D41}"/>
                </a:ext>
              </a:extLst>
            </p:cNvPr>
            <p:cNvSpPr/>
            <p:nvPr/>
          </p:nvSpPr>
          <p:spPr>
            <a:xfrm>
              <a:off x="2627784" y="3579862"/>
              <a:ext cx="1986980" cy="36004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p>
          </p:txBody>
        </p:sp>
        <p:sp>
          <p:nvSpPr>
            <p:cNvPr id="20" name="TextBox 19">
              <a:extLst>
                <a:ext uri="{FF2B5EF4-FFF2-40B4-BE49-F238E27FC236}">
                  <a16:creationId xmlns:a16="http://schemas.microsoft.com/office/drawing/2014/main" id="{021A4561-20BE-47D3-A619-4628AAA1F778}"/>
                </a:ext>
              </a:extLst>
            </p:cNvPr>
            <p:cNvSpPr txBox="1"/>
            <p:nvPr/>
          </p:nvSpPr>
          <p:spPr>
            <a:xfrm>
              <a:off x="2974077" y="3605993"/>
              <a:ext cx="1294394" cy="307777"/>
            </a:xfrm>
            <a:prstGeom prst="rect">
              <a:avLst/>
            </a:prstGeom>
            <a:noFill/>
          </p:spPr>
          <p:txBody>
            <a:bodyPr wrap="square" rtlCol="0" anchor="ctr">
              <a:spAutoFit/>
            </a:bodyPr>
            <a:lstStyle/>
            <a:p>
              <a:pPr algn="ctr"/>
              <a:r>
                <a:rPr lang="en-US" altLang="ko-KR" sz="1400" b="1">
                  <a:solidFill>
                    <a:schemeClr val="bg1"/>
                  </a:solidFill>
                  <a:cs typeface="Arial" pitchFamily="34" charset="0"/>
                </a:rPr>
                <a:t>Good Deal</a:t>
              </a:r>
              <a:endParaRPr lang="ko-KR" altLang="en-US" sz="1400" b="1">
                <a:solidFill>
                  <a:schemeClr val="bg1"/>
                </a:solidFill>
                <a:cs typeface="Arial" pitchFamily="34" charset="0"/>
              </a:endParaRPr>
            </a:p>
          </p:txBody>
        </p:sp>
      </p:grpSp>
      <p:grpSp>
        <p:nvGrpSpPr>
          <p:cNvPr id="27" name="그룹 3">
            <a:extLst>
              <a:ext uri="{FF2B5EF4-FFF2-40B4-BE49-F238E27FC236}">
                <a16:creationId xmlns:a16="http://schemas.microsoft.com/office/drawing/2014/main" id="{EADA24E2-DFFF-D74E-B6A7-B057D07BA2E7}"/>
              </a:ext>
            </a:extLst>
          </p:cNvPr>
          <p:cNvGrpSpPr/>
          <p:nvPr/>
        </p:nvGrpSpPr>
        <p:grpSpPr>
          <a:xfrm>
            <a:off x="260604" y="2197700"/>
            <a:ext cx="3328247" cy="2083672"/>
            <a:chOff x="8070434" y="1666917"/>
            <a:chExt cx="3070413" cy="1383195"/>
          </a:xfrm>
        </p:grpSpPr>
        <p:sp>
          <p:nvSpPr>
            <p:cNvPr id="28" name="TextBox 4">
              <a:extLst>
                <a:ext uri="{FF2B5EF4-FFF2-40B4-BE49-F238E27FC236}">
                  <a16:creationId xmlns:a16="http://schemas.microsoft.com/office/drawing/2014/main" id="{B0F4DAE7-B596-D64E-AF23-230AA60D8839}"/>
                </a:ext>
              </a:extLst>
            </p:cNvPr>
            <p:cNvSpPr txBox="1"/>
            <p:nvPr/>
          </p:nvSpPr>
          <p:spPr>
            <a:xfrm>
              <a:off x="8070434" y="2008132"/>
              <a:ext cx="3070413" cy="1041980"/>
            </a:xfrm>
            <a:prstGeom prst="rect">
              <a:avLst/>
            </a:prstGeom>
            <a:noFill/>
          </p:spPr>
          <p:txBody>
            <a:bodyPr wrap="square" lIns="108000" rIns="108000" rtlCol="0">
              <a:spAutoFit/>
            </a:bodyPr>
            <a:lstStyle/>
            <a:p>
              <a:pPr algn="just"/>
              <a:r>
                <a:rPr lang="en-US" altLang="ko-KR" sz="1200">
                  <a:solidFill>
                    <a:schemeClr val="tx1">
                      <a:lumMod val="75000"/>
                      <a:lumOff val="25000"/>
                    </a:schemeClr>
                  </a:solidFill>
                  <a:cs typeface="Arial" pitchFamily="34" charset="0"/>
                </a:rPr>
                <a:t>To those users we will give the complete version of our product for free, such that both us and the tester customers will have a benefit: they will obtain a free product to use and maybe retain and we will obtain some valuable feedback to improve the product. Beta testers have 4 months to test the product and report to us all their opinions.</a:t>
              </a:r>
            </a:p>
          </p:txBody>
        </p:sp>
        <p:sp>
          <p:nvSpPr>
            <p:cNvPr id="29" name="TextBox 5">
              <a:extLst>
                <a:ext uri="{FF2B5EF4-FFF2-40B4-BE49-F238E27FC236}">
                  <a16:creationId xmlns:a16="http://schemas.microsoft.com/office/drawing/2014/main" id="{050B5AD2-F761-8140-8CEC-E14842290965}"/>
                </a:ext>
              </a:extLst>
            </p:cNvPr>
            <p:cNvSpPr txBox="1"/>
            <p:nvPr/>
          </p:nvSpPr>
          <p:spPr>
            <a:xfrm>
              <a:off x="8070435" y="1666917"/>
              <a:ext cx="2925465" cy="265603"/>
            </a:xfrm>
            <a:prstGeom prst="rect">
              <a:avLst/>
            </a:prstGeom>
            <a:noFill/>
          </p:spPr>
          <p:txBody>
            <a:bodyPr wrap="square" lIns="108000" rIns="108000" rtlCol="0" anchor="ctr">
              <a:spAutoFit/>
            </a:bodyPr>
            <a:lstStyle/>
            <a:p>
              <a:r>
                <a:rPr lang="en-US" altLang="ko-KR" sz="2000" b="1">
                  <a:solidFill>
                    <a:schemeClr val="tx1">
                      <a:lumMod val="75000"/>
                      <a:lumOff val="25000"/>
                    </a:schemeClr>
                  </a:solidFill>
                  <a:cs typeface="Arial" pitchFamily="34" charset="0"/>
                </a:rPr>
                <a:t>Beta testers</a:t>
              </a:r>
              <a:endParaRPr lang="ko-KR" altLang="en-US" sz="2000" b="1">
                <a:solidFill>
                  <a:schemeClr val="tx1">
                    <a:lumMod val="75000"/>
                    <a:lumOff val="25000"/>
                  </a:schemeClr>
                </a:solidFill>
                <a:cs typeface="Arial" pitchFamily="34" charset="0"/>
              </a:endParaRPr>
            </a:p>
          </p:txBody>
        </p:sp>
      </p:grpSp>
      <p:grpSp>
        <p:nvGrpSpPr>
          <p:cNvPr id="30" name="그룹 3">
            <a:extLst>
              <a:ext uri="{FF2B5EF4-FFF2-40B4-BE49-F238E27FC236}">
                <a16:creationId xmlns:a16="http://schemas.microsoft.com/office/drawing/2014/main" id="{FB054730-2F89-0B45-8196-7A249F10F414}"/>
              </a:ext>
            </a:extLst>
          </p:cNvPr>
          <p:cNvGrpSpPr/>
          <p:nvPr/>
        </p:nvGrpSpPr>
        <p:grpSpPr>
          <a:xfrm>
            <a:off x="260604" y="4575670"/>
            <a:ext cx="3328247" cy="1529676"/>
            <a:chOff x="8070434" y="1666917"/>
            <a:chExt cx="3070413" cy="1015438"/>
          </a:xfrm>
        </p:grpSpPr>
        <p:sp>
          <p:nvSpPr>
            <p:cNvPr id="31" name="TextBox 4">
              <a:extLst>
                <a:ext uri="{FF2B5EF4-FFF2-40B4-BE49-F238E27FC236}">
                  <a16:creationId xmlns:a16="http://schemas.microsoft.com/office/drawing/2014/main" id="{25392732-6158-1543-A482-B93B84A417F8}"/>
                </a:ext>
              </a:extLst>
            </p:cNvPr>
            <p:cNvSpPr txBox="1"/>
            <p:nvPr/>
          </p:nvSpPr>
          <p:spPr>
            <a:xfrm>
              <a:off x="8070434" y="2008132"/>
              <a:ext cx="3070413" cy="674223"/>
            </a:xfrm>
            <a:prstGeom prst="rect">
              <a:avLst/>
            </a:prstGeom>
            <a:noFill/>
          </p:spPr>
          <p:txBody>
            <a:bodyPr wrap="square" lIns="108000" rIns="108000" rtlCol="0">
              <a:spAutoFit/>
            </a:bodyPr>
            <a:lstStyle/>
            <a:p>
              <a:pPr algn="just"/>
              <a:r>
                <a:rPr lang="en-US" altLang="ko-KR" sz="1200">
                  <a:solidFill>
                    <a:schemeClr val="tx1">
                      <a:lumMod val="75000"/>
                      <a:lumOff val="25000"/>
                    </a:schemeClr>
                  </a:solidFill>
                  <a:cs typeface="Arial" pitchFamily="34" charset="0"/>
                </a:rPr>
                <a:t>After the BETA tester users, the product will be sold for the first six months with an additional 30% discount on all the plans.</a:t>
              </a:r>
            </a:p>
            <a:p>
              <a:pPr algn="just"/>
              <a:r>
                <a:rPr lang="en-US" altLang="ko-KR" sz="1200">
                  <a:solidFill>
                    <a:schemeClr val="tx1">
                      <a:lumMod val="75000"/>
                      <a:lumOff val="25000"/>
                    </a:schemeClr>
                  </a:solidFill>
                  <a:cs typeface="Arial" pitchFamily="34" charset="0"/>
                </a:rPr>
                <a:t>After this period, the normal prices will be applied again.</a:t>
              </a:r>
            </a:p>
          </p:txBody>
        </p:sp>
        <p:sp>
          <p:nvSpPr>
            <p:cNvPr id="32" name="TextBox 5">
              <a:extLst>
                <a:ext uri="{FF2B5EF4-FFF2-40B4-BE49-F238E27FC236}">
                  <a16:creationId xmlns:a16="http://schemas.microsoft.com/office/drawing/2014/main" id="{4D3DCB47-54E6-364E-AE70-271F588CECF7}"/>
                </a:ext>
              </a:extLst>
            </p:cNvPr>
            <p:cNvSpPr txBox="1"/>
            <p:nvPr/>
          </p:nvSpPr>
          <p:spPr>
            <a:xfrm>
              <a:off x="8070435" y="1666917"/>
              <a:ext cx="2925465" cy="265603"/>
            </a:xfrm>
            <a:prstGeom prst="rect">
              <a:avLst/>
            </a:prstGeom>
            <a:noFill/>
          </p:spPr>
          <p:txBody>
            <a:bodyPr wrap="square" lIns="108000" rIns="108000" rtlCol="0" anchor="ctr">
              <a:spAutoFit/>
            </a:bodyPr>
            <a:lstStyle/>
            <a:p>
              <a:r>
                <a:rPr lang="en-US" altLang="ko-KR" sz="2000" b="1">
                  <a:solidFill>
                    <a:schemeClr val="tx1">
                      <a:lumMod val="75000"/>
                      <a:lumOff val="25000"/>
                    </a:schemeClr>
                  </a:solidFill>
                  <a:cs typeface="Arial" pitchFamily="34" charset="0"/>
                </a:rPr>
                <a:t>First six months sales</a:t>
              </a:r>
              <a:endParaRPr lang="ko-KR" altLang="en-US" sz="2000" b="1">
                <a:solidFill>
                  <a:schemeClr val="tx1">
                    <a:lumMod val="75000"/>
                    <a:lumOff val="25000"/>
                  </a:schemeClr>
                </a:solidFill>
                <a:cs typeface="Arial" pitchFamily="34" charset="0"/>
              </a:endParaRPr>
            </a:p>
          </p:txBody>
        </p:sp>
      </p:grpSp>
      <p:sp>
        <p:nvSpPr>
          <p:cNvPr id="36" name="Rectangle 130">
            <a:extLst>
              <a:ext uri="{FF2B5EF4-FFF2-40B4-BE49-F238E27FC236}">
                <a16:creationId xmlns:a16="http://schemas.microsoft.com/office/drawing/2014/main" id="{E0CE2861-FD3A-D441-B39F-BB751B2A5493}"/>
              </a:ext>
            </a:extLst>
          </p:cNvPr>
          <p:cNvSpPr/>
          <p:nvPr/>
        </p:nvSpPr>
        <p:spPr>
          <a:xfrm>
            <a:off x="4743240" y="2051956"/>
            <a:ext cx="544577" cy="547049"/>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7" name="Oval 25">
            <a:extLst>
              <a:ext uri="{FF2B5EF4-FFF2-40B4-BE49-F238E27FC236}">
                <a16:creationId xmlns:a16="http://schemas.microsoft.com/office/drawing/2014/main" id="{FEB91420-5654-2249-B12B-73207B7ECC6C}"/>
              </a:ext>
            </a:extLst>
          </p:cNvPr>
          <p:cNvSpPr>
            <a:spLocks noChangeAspect="1"/>
          </p:cNvSpPr>
          <p:nvPr/>
        </p:nvSpPr>
        <p:spPr>
          <a:xfrm>
            <a:off x="7486220" y="2051956"/>
            <a:ext cx="529090" cy="529812"/>
          </a:xfrm>
          <a:custGeom>
            <a:avLst/>
            <a:gdLst/>
            <a:ahLst/>
            <a:cxnLst/>
            <a:rect l="l" t="t" r="r" b="b"/>
            <a:pathLst>
              <a:path w="3225370" h="3229762">
                <a:moveTo>
                  <a:pt x="1355872" y="0"/>
                </a:moveTo>
                <a:cubicBezTo>
                  <a:pt x="1564636" y="0"/>
                  <a:pt x="1733872" y="169236"/>
                  <a:pt x="1733872" y="378000"/>
                </a:cubicBezTo>
                <a:cubicBezTo>
                  <a:pt x="1733872" y="530834"/>
                  <a:pt x="1643169" y="662483"/>
                  <a:pt x="1512292" y="721255"/>
                </a:cubicBezTo>
                <a:lnTo>
                  <a:pt x="1607042" y="1169019"/>
                </a:lnTo>
                <a:cubicBezTo>
                  <a:pt x="1611319" y="1167786"/>
                  <a:pt x="1615651" y="1167712"/>
                  <a:pt x="1620000" y="1167712"/>
                </a:cubicBezTo>
                <a:cubicBezTo>
                  <a:pt x="1828764" y="1167712"/>
                  <a:pt x="1998000" y="1336948"/>
                  <a:pt x="1998000" y="1545712"/>
                </a:cubicBezTo>
                <a:lnTo>
                  <a:pt x="1996362" y="1567711"/>
                </a:lnTo>
                <a:lnTo>
                  <a:pt x="2525816" y="1711728"/>
                </a:lnTo>
                <a:cubicBezTo>
                  <a:pt x="2591164" y="1602543"/>
                  <a:pt x="2710810" y="1530128"/>
                  <a:pt x="2847370" y="1530128"/>
                </a:cubicBezTo>
                <a:cubicBezTo>
                  <a:pt x="3056134" y="1530128"/>
                  <a:pt x="3225370" y="1699364"/>
                  <a:pt x="3225370" y="1908128"/>
                </a:cubicBezTo>
                <a:cubicBezTo>
                  <a:pt x="3225370" y="2116892"/>
                  <a:pt x="3056134" y="2286128"/>
                  <a:pt x="2847370" y="2286128"/>
                </a:cubicBezTo>
                <a:cubicBezTo>
                  <a:pt x="2638606" y="2286128"/>
                  <a:pt x="2469370" y="2116892"/>
                  <a:pt x="2469370" y="1908128"/>
                </a:cubicBezTo>
                <a:lnTo>
                  <a:pt x="2475505" y="1847275"/>
                </a:lnTo>
                <a:lnTo>
                  <a:pt x="1957861" y="1706471"/>
                </a:lnTo>
                <a:cubicBezTo>
                  <a:pt x="1922674" y="1789256"/>
                  <a:pt x="1855841" y="1854310"/>
                  <a:pt x="1773397" y="1890608"/>
                </a:cubicBezTo>
                <a:lnTo>
                  <a:pt x="1908290" y="2478637"/>
                </a:lnTo>
                <a:cubicBezTo>
                  <a:pt x="2094333" y="2500701"/>
                  <a:pt x="2237929" y="2659462"/>
                  <a:pt x="2237929" y="2851762"/>
                </a:cubicBezTo>
                <a:cubicBezTo>
                  <a:pt x="2237929" y="3060526"/>
                  <a:pt x="2068693" y="3229762"/>
                  <a:pt x="1859929" y="3229762"/>
                </a:cubicBezTo>
                <a:cubicBezTo>
                  <a:pt x="1651165" y="3229762"/>
                  <a:pt x="1481929" y="3060526"/>
                  <a:pt x="1481929" y="2851762"/>
                </a:cubicBezTo>
                <a:cubicBezTo>
                  <a:pt x="1481929" y="2676759"/>
                  <a:pt x="1600854" y="2529533"/>
                  <a:pt x="1762693" y="2487978"/>
                </a:cubicBezTo>
                <a:lnTo>
                  <a:pt x="1632951" y="1922407"/>
                </a:lnTo>
                <a:cubicBezTo>
                  <a:pt x="1628677" y="1923639"/>
                  <a:pt x="1624347" y="1923712"/>
                  <a:pt x="1620000" y="1923712"/>
                </a:cubicBezTo>
                <a:cubicBezTo>
                  <a:pt x="1474614" y="1923712"/>
                  <a:pt x="1348399" y="1841634"/>
                  <a:pt x="1286703" y="1720478"/>
                </a:cubicBezTo>
                <a:lnTo>
                  <a:pt x="726463" y="1950491"/>
                </a:lnTo>
                <a:cubicBezTo>
                  <a:pt x="745503" y="1995553"/>
                  <a:pt x="756000" y="2045092"/>
                  <a:pt x="756000" y="2097083"/>
                </a:cubicBezTo>
                <a:cubicBezTo>
                  <a:pt x="756000" y="2305847"/>
                  <a:pt x="586764" y="2475083"/>
                  <a:pt x="378000" y="2475083"/>
                </a:cubicBezTo>
                <a:cubicBezTo>
                  <a:pt x="169236" y="2475083"/>
                  <a:pt x="0" y="2305847"/>
                  <a:pt x="0" y="2097083"/>
                </a:cubicBezTo>
                <a:cubicBezTo>
                  <a:pt x="0" y="1888319"/>
                  <a:pt x="169236" y="1719083"/>
                  <a:pt x="378000" y="1719083"/>
                </a:cubicBezTo>
                <a:cubicBezTo>
                  <a:pt x="481765" y="1719083"/>
                  <a:pt x="575764" y="1760894"/>
                  <a:pt x="643957" y="1828700"/>
                </a:cubicBezTo>
                <a:lnTo>
                  <a:pt x="1245626" y="1581679"/>
                </a:lnTo>
                <a:cubicBezTo>
                  <a:pt x="1242578" y="1569964"/>
                  <a:pt x="1242000" y="1557905"/>
                  <a:pt x="1242000" y="1545712"/>
                </a:cubicBezTo>
                <a:cubicBezTo>
                  <a:pt x="1242000" y="1391666"/>
                  <a:pt x="1334148" y="1259142"/>
                  <a:pt x="1466584" y="1200827"/>
                </a:cubicBezTo>
                <a:lnTo>
                  <a:pt x="1372109" y="754363"/>
                </a:lnTo>
                <a:cubicBezTo>
                  <a:pt x="1366762" y="755885"/>
                  <a:pt x="1361331" y="756000"/>
                  <a:pt x="1355872" y="756000"/>
                </a:cubicBezTo>
                <a:cubicBezTo>
                  <a:pt x="1147108" y="756000"/>
                  <a:pt x="977872" y="586764"/>
                  <a:pt x="977872" y="378000"/>
                </a:cubicBezTo>
                <a:cubicBezTo>
                  <a:pt x="977872" y="169236"/>
                  <a:pt x="1147108" y="0"/>
                  <a:pt x="13558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Freeform 108">
            <a:extLst>
              <a:ext uri="{FF2B5EF4-FFF2-40B4-BE49-F238E27FC236}">
                <a16:creationId xmlns:a16="http://schemas.microsoft.com/office/drawing/2014/main" id="{FF38BC31-03BD-134D-98C4-AEDFC617159F}"/>
              </a:ext>
            </a:extLst>
          </p:cNvPr>
          <p:cNvSpPr/>
          <p:nvPr/>
        </p:nvSpPr>
        <p:spPr>
          <a:xfrm>
            <a:off x="10194811" y="2051956"/>
            <a:ext cx="501857" cy="554554"/>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CasellaDiTesto 3">
            <a:extLst>
              <a:ext uri="{FF2B5EF4-FFF2-40B4-BE49-F238E27FC236}">
                <a16:creationId xmlns:a16="http://schemas.microsoft.com/office/drawing/2014/main" id="{0E385F12-D2C0-244D-A1E8-D945E085CBCF}"/>
              </a:ext>
            </a:extLst>
          </p:cNvPr>
          <p:cNvSpPr txBox="1"/>
          <p:nvPr/>
        </p:nvSpPr>
        <p:spPr>
          <a:xfrm>
            <a:off x="4224286" y="3117008"/>
            <a:ext cx="1582484" cy="954107"/>
          </a:xfrm>
          <a:prstGeom prst="rect">
            <a:avLst/>
          </a:prstGeom>
          <a:noFill/>
        </p:spPr>
        <p:txBody>
          <a:bodyPr wrap="none" rtlCol="0">
            <a:spAutoFit/>
          </a:bodyPr>
          <a:lstStyle/>
          <a:p>
            <a:pPr algn="ctr"/>
            <a:r>
              <a:rPr lang="en-US" altLang="ko-KR" sz="2800" b="1">
                <a:solidFill>
                  <a:schemeClr val="accent1">
                    <a:alpha val="30000"/>
                  </a:schemeClr>
                </a:solidFill>
                <a:latin typeface="Arial" pitchFamily="34" charset="0"/>
                <a:cs typeface="Arial" pitchFamily="34" charset="0"/>
              </a:rPr>
              <a:t>42</a:t>
            </a:r>
          </a:p>
          <a:p>
            <a:pPr algn="ctr"/>
            <a:r>
              <a:rPr lang="en-US" altLang="ko-KR" sz="2800" b="1">
                <a:solidFill>
                  <a:schemeClr val="accent1">
                    <a:alpha val="30000"/>
                  </a:schemeClr>
                </a:solidFill>
                <a:latin typeface="Arial" pitchFamily="34" charset="0"/>
                <a:cs typeface="Arial" pitchFamily="34" charset="0"/>
              </a:rPr>
              <a:t>€/month</a:t>
            </a:r>
            <a:endParaRPr lang="ko-KR" altLang="en-US" sz="2800" b="1">
              <a:solidFill>
                <a:schemeClr val="accent1">
                  <a:alpha val="30000"/>
                </a:schemeClr>
              </a:solidFill>
              <a:latin typeface="Arial" pitchFamily="34" charset="0"/>
              <a:cs typeface="Arial" pitchFamily="34" charset="0"/>
            </a:endParaRPr>
          </a:p>
        </p:txBody>
      </p:sp>
      <p:sp>
        <p:nvSpPr>
          <p:cNvPr id="26" name="CasellaDiTesto 25">
            <a:extLst>
              <a:ext uri="{FF2B5EF4-FFF2-40B4-BE49-F238E27FC236}">
                <a16:creationId xmlns:a16="http://schemas.microsoft.com/office/drawing/2014/main" id="{BFEC83E2-0D43-5C4B-97F6-C8006859A0B6}"/>
              </a:ext>
            </a:extLst>
          </p:cNvPr>
          <p:cNvSpPr txBox="1"/>
          <p:nvPr/>
        </p:nvSpPr>
        <p:spPr>
          <a:xfrm>
            <a:off x="6959523" y="3112928"/>
            <a:ext cx="1582484" cy="954107"/>
          </a:xfrm>
          <a:prstGeom prst="rect">
            <a:avLst/>
          </a:prstGeom>
          <a:noFill/>
        </p:spPr>
        <p:txBody>
          <a:bodyPr wrap="none" rtlCol="0">
            <a:spAutoFit/>
          </a:bodyPr>
          <a:lstStyle/>
          <a:p>
            <a:pPr algn="ctr" defTabSz="914400" latinLnBrk="1">
              <a:defRPr/>
            </a:pPr>
            <a:r>
              <a:rPr lang="en-US" altLang="ko-KR" sz="2800" b="1">
                <a:solidFill>
                  <a:schemeClr val="accent3">
                    <a:alpha val="30000"/>
                  </a:schemeClr>
                </a:solidFill>
                <a:latin typeface="Arial" pitchFamily="34" charset="0"/>
                <a:cs typeface="Arial" pitchFamily="34" charset="0"/>
              </a:rPr>
              <a:t>65</a:t>
            </a:r>
          </a:p>
          <a:p>
            <a:pPr algn="ctr" defTabSz="914400" latinLnBrk="1">
              <a:defRPr/>
            </a:pPr>
            <a:r>
              <a:rPr lang="en-US" altLang="ko-KR" sz="2800" b="1">
                <a:solidFill>
                  <a:schemeClr val="accent3">
                    <a:alpha val="30000"/>
                  </a:schemeClr>
                </a:solidFill>
                <a:latin typeface="Arial" pitchFamily="34" charset="0"/>
                <a:cs typeface="Arial" pitchFamily="34" charset="0"/>
              </a:rPr>
              <a:t>€/month</a:t>
            </a:r>
            <a:endParaRPr lang="ko-KR" altLang="en-US" sz="2800" b="1">
              <a:solidFill>
                <a:schemeClr val="accent3">
                  <a:alpha val="30000"/>
                </a:schemeClr>
              </a:solidFill>
              <a:latin typeface="Arial" pitchFamily="34" charset="0"/>
              <a:cs typeface="Arial" pitchFamily="34" charset="0"/>
            </a:endParaRPr>
          </a:p>
        </p:txBody>
      </p:sp>
      <p:sp>
        <p:nvSpPr>
          <p:cNvPr id="33" name="CasellaDiTesto 32">
            <a:extLst>
              <a:ext uri="{FF2B5EF4-FFF2-40B4-BE49-F238E27FC236}">
                <a16:creationId xmlns:a16="http://schemas.microsoft.com/office/drawing/2014/main" id="{408879D4-4524-0C4C-969E-C988B3E15610}"/>
              </a:ext>
            </a:extLst>
          </p:cNvPr>
          <p:cNvSpPr txBox="1"/>
          <p:nvPr/>
        </p:nvSpPr>
        <p:spPr>
          <a:xfrm>
            <a:off x="9654497" y="3112927"/>
            <a:ext cx="1582484" cy="954107"/>
          </a:xfrm>
          <a:prstGeom prst="rect">
            <a:avLst/>
          </a:prstGeom>
          <a:noFill/>
        </p:spPr>
        <p:txBody>
          <a:bodyPr wrap="none" rtlCol="0">
            <a:spAutoFit/>
          </a:bodyPr>
          <a:lstStyle/>
          <a:p>
            <a:pPr algn="ctr" defTabSz="914400" latinLnBrk="1">
              <a:defRPr/>
            </a:pPr>
            <a:r>
              <a:rPr lang="en-US" altLang="ko-KR" sz="2800" b="1">
                <a:solidFill>
                  <a:schemeClr val="accent4">
                    <a:alpha val="30000"/>
                  </a:schemeClr>
                </a:solidFill>
                <a:latin typeface="Arial" pitchFamily="34" charset="0"/>
                <a:cs typeface="Arial" pitchFamily="34" charset="0"/>
              </a:rPr>
              <a:t>136</a:t>
            </a:r>
          </a:p>
          <a:p>
            <a:pPr algn="ctr" defTabSz="914400" latinLnBrk="1">
              <a:defRPr/>
            </a:pPr>
            <a:r>
              <a:rPr lang="en-US" altLang="ko-KR" sz="2800" b="1">
                <a:solidFill>
                  <a:schemeClr val="accent4">
                    <a:alpha val="30000"/>
                  </a:schemeClr>
                </a:solidFill>
                <a:latin typeface="Arial" pitchFamily="34" charset="0"/>
                <a:cs typeface="Arial" pitchFamily="34" charset="0"/>
              </a:rPr>
              <a:t>€/month</a:t>
            </a:r>
            <a:endParaRPr lang="ko-KR" altLang="en-US" sz="2800" b="1">
              <a:solidFill>
                <a:schemeClr val="accent4">
                  <a:alpha val="30000"/>
                </a:schemeClr>
              </a:solidFill>
              <a:latin typeface="Arial" pitchFamily="34" charset="0"/>
              <a:cs typeface="Arial" pitchFamily="34" charset="0"/>
            </a:endParaRPr>
          </a:p>
        </p:txBody>
      </p:sp>
      <p:cxnSp>
        <p:nvCxnSpPr>
          <p:cNvPr id="6" name="Connettore 1 5">
            <a:extLst>
              <a:ext uri="{FF2B5EF4-FFF2-40B4-BE49-F238E27FC236}">
                <a16:creationId xmlns:a16="http://schemas.microsoft.com/office/drawing/2014/main" id="{6DC9E014-6F6D-FF4A-B84C-2D35C4C197E9}"/>
              </a:ext>
            </a:extLst>
          </p:cNvPr>
          <p:cNvCxnSpPr>
            <a:cxnSpLocks/>
          </p:cNvCxnSpPr>
          <p:nvPr/>
        </p:nvCxnSpPr>
        <p:spPr>
          <a:xfrm flipV="1">
            <a:off x="4224286" y="3213463"/>
            <a:ext cx="1538033" cy="853572"/>
          </a:xfrm>
          <a:prstGeom prst="line">
            <a:avLst/>
          </a:prstGeom>
        </p:spPr>
        <p:style>
          <a:lnRef idx="3">
            <a:schemeClr val="accent1"/>
          </a:lnRef>
          <a:fillRef idx="0">
            <a:schemeClr val="accent1"/>
          </a:fillRef>
          <a:effectRef idx="2">
            <a:schemeClr val="accent1"/>
          </a:effectRef>
          <a:fontRef idx="minor">
            <a:schemeClr val="tx1"/>
          </a:fontRef>
        </p:style>
      </p:cxnSp>
      <p:cxnSp>
        <p:nvCxnSpPr>
          <p:cNvPr id="34" name="Connettore 1 33">
            <a:extLst>
              <a:ext uri="{FF2B5EF4-FFF2-40B4-BE49-F238E27FC236}">
                <a16:creationId xmlns:a16="http://schemas.microsoft.com/office/drawing/2014/main" id="{0289E4A9-3AAA-AF4D-8633-A88DC3E0F73B}"/>
              </a:ext>
            </a:extLst>
          </p:cNvPr>
          <p:cNvCxnSpPr>
            <a:cxnSpLocks/>
          </p:cNvCxnSpPr>
          <p:nvPr/>
        </p:nvCxnSpPr>
        <p:spPr>
          <a:xfrm flipV="1">
            <a:off x="7003974" y="3239536"/>
            <a:ext cx="1538033" cy="853572"/>
          </a:xfrm>
          <a:prstGeom prst="line">
            <a:avLst/>
          </a:prstGeom>
        </p:spPr>
        <p:style>
          <a:lnRef idx="3">
            <a:schemeClr val="accent1"/>
          </a:lnRef>
          <a:fillRef idx="0">
            <a:schemeClr val="accent1"/>
          </a:fillRef>
          <a:effectRef idx="2">
            <a:schemeClr val="accent1"/>
          </a:effectRef>
          <a:fontRef idx="minor">
            <a:schemeClr val="tx1"/>
          </a:fontRef>
        </p:style>
      </p:cxnSp>
      <p:cxnSp>
        <p:nvCxnSpPr>
          <p:cNvPr id="35" name="Connettore 1 34">
            <a:extLst>
              <a:ext uri="{FF2B5EF4-FFF2-40B4-BE49-F238E27FC236}">
                <a16:creationId xmlns:a16="http://schemas.microsoft.com/office/drawing/2014/main" id="{CD358F82-132C-644C-B39E-BB3A85E34970}"/>
              </a:ext>
            </a:extLst>
          </p:cNvPr>
          <p:cNvCxnSpPr>
            <a:cxnSpLocks/>
          </p:cNvCxnSpPr>
          <p:nvPr/>
        </p:nvCxnSpPr>
        <p:spPr>
          <a:xfrm flipV="1">
            <a:off x="9698948" y="3226528"/>
            <a:ext cx="1538033" cy="853572"/>
          </a:xfrm>
          <a:prstGeom prst="line">
            <a:avLst/>
          </a:prstGeom>
        </p:spPr>
        <p:style>
          <a:lnRef idx="3">
            <a:schemeClr val="accent1"/>
          </a:lnRef>
          <a:fillRef idx="0">
            <a:schemeClr val="accent1"/>
          </a:fillRef>
          <a:effectRef idx="2">
            <a:schemeClr val="accent1"/>
          </a:effectRef>
          <a:fontRef idx="minor">
            <a:schemeClr val="tx1"/>
          </a:fontRef>
        </p:style>
      </p:cxnSp>
      <p:pic>
        <p:nvPicPr>
          <p:cNvPr id="22" name="Immagine 21">
            <a:extLst>
              <a:ext uri="{FF2B5EF4-FFF2-40B4-BE49-F238E27FC236}">
                <a16:creationId xmlns:a16="http://schemas.microsoft.com/office/drawing/2014/main" id="{7E25F572-2E16-2D4A-B8A2-3BF22CEEB5C4}"/>
              </a:ext>
            </a:extLst>
          </p:cNvPr>
          <p:cNvPicPr>
            <a:picLocks noChangeAspect="1"/>
          </p:cNvPicPr>
          <p:nvPr/>
        </p:nvPicPr>
        <p:blipFill>
          <a:blip r:embed="rId2"/>
          <a:stretch>
            <a:fillRect/>
          </a:stretch>
        </p:blipFill>
        <p:spPr>
          <a:xfrm>
            <a:off x="3726860" y="1661152"/>
            <a:ext cx="954108" cy="954108"/>
          </a:xfrm>
          <a:prstGeom prst="rect">
            <a:avLst/>
          </a:prstGeom>
        </p:spPr>
      </p:pic>
      <p:pic>
        <p:nvPicPr>
          <p:cNvPr id="39" name="Immagine 38">
            <a:extLst>
              <a:ext uri="{FF2B5EF4-FFF2-40B4-BE49-F238E27FC236}">
                <a16:creationId xmlns:a16="http://schemas.microsoft.com/office/drawing/2014/main" id="{E95D3281-7193-B54D-8DED-C058B2DD2647}"/>
              </a:ext>
            </a:extLst>
          </p:cNvPr>
          <p:cNvPicPr>
            <a:picLocks noChangeAspect="1"/>
          </p:cNvPicPr>
          <p:nvPr/>
        </p:nvPicPr>
        <p:blipFill>
          <a:blip r:embed="rId2"/>
          <a:stretch>
            <a:fillRect/>
          </a:stretch>
        </p:blipFill>
        <p:spPr>
          <a:xfrm>
            <a:off x="6482469" y="1670341"/>
            <a:ext cx="954108" cy="954108"/>
          </a:xfrm>
          <a:prstGeom prst="rect">
            <a:avLst/>
          </a:prstGeom>
        </p:spPr>
      </p:pic>
      <p:pic>
        <p:nvPicPr>
          <p:cNvPr id="40" name="Immagine 39">
            <a:extLst>
              <a:ext uri="{FF2B5EF4-FFF2-40B4-BE49-F238E27FC236}">
                <a16:creationId xmlns:a16="http://schemas.microsoft.com/office/drawing/2014/main" id="{F22C00F5-FE5B-D840-8E10-72E23B816872}"/>
              </a:ext>
            </a:extLst>
          </p:cNvPr>
          <p:cNvPicPr>
            <a:picLocks noChangeAspect="1"/>
          </p:cNvPicPr>
          <p:nvPr/>
        </p:nvPicPr>
        <p:blipFill>
          <a:blip r:embed="rId2"/>
          <a:stretch>
            <a:fillRect/>
          </a:stretch>
        </p:blipFill>
        <p:spPr>
          <a:xfrm>
            <a:off x="9177443" y="1682722"/>
            <a:ext cx="954108" cy="954108"/>
          </a:xfrm>
          <a:prstGeom prst="rect">
            <a:avLst/>
          </a:prstGeom>
        </p:spPr>
      </p:pic>
    </p:spTree>
    <p:extLst>
      <p:ext uri="{BB962C8B-B14F-4D97-AF65-F5344CB8AC3E}">
        <p14:creationId xmlns:p14="http://schemas.microsoft.com/office/powerpoint/2010/main" val="34129196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sellaDiTesto 1">
            <a:extLst>
              <a:ext uri="{FF2B5EF4-FFF2-40B4-BE49-F238E27FC236}">
                <a16:creationId xmlns:a16="http://schemas.microsoft.com/office/drawing/2014/main" id="{1C946E9B-3C9E-9B4C-B8A3-9EE56FA5FC7D}"/>
              </a:ext>
            </a:extLst>
          </p:cNvPr>
          <p:cNvSpPr txBox="1"/>
          <p:nvPr/>
        </p:nvSpPr>
        <p:spPr>
          <a:xfrm>
            <a:off x="1961147" y="3059668"/>
            <a:ext cx="4534126" cy="369332"/>
          </a:xfrm>
          <a:prstGeom prst="rect">
            <a:avLst/>
          </a:prstGeom>
          <a:noFill/>
        </p:spPr>
        <p:txBody>
          <a:bodyPr wrap="none" rtlCol="0">
            <a:spAutoFit/>
          </a:bodyPr>
          <a:lstStyle/>
          <a:p>
            <a:r>
              <a:rPr lang="it-IT" err="1">
                <a:highlight>
                  <a:srgbClr val="FFFF00"/>
                </a:highlight>
              </a:rPr>
              <a:t>Predicted</a:t>
            </a:r>
            <a:r>
              <a:rPr lang="it-IT">
                <a:highlight>
                  <a:srgbClr val="FFFF00"/>
                </a:highlight>
              </a:rPr>
              <a:t> </a:t>
            </a:r>
            <a:r>
              <a:rPr lang="it-IT" err="1">
                <a:highlight>
                  <a:srgbClr val="FFFF00"/>
                </a:highlight>
              </a:rPr>
              <a:t>revenues</a:t>
            </a:r>
            <a:r>
              <a:rPr lang="it-IT">
                <a:highlight>
                  <a:srgbClr val="FFFF00"/>
                </a:highlight>
              </a:rPr>
              <a:t> in </a:t>
            </a:r>
            <a:r>
              <a:rPr lang="it-IT" err="1">
                <a:highlight>
                  <a:srgbClr val="FFFF00"/>
                </a:highlight>
              </a:rPr>
              <a:t>different</a:t>
            </a:r>
            <a:r>
              <a:rPr lang="it-IT">
                <a:highlight>
                  <a:srgbClr val="FFFF00"/>
                </a:highlight>
              </a:rPr>
              <a:t> </a:t>
            </a:r>
            <a:r>
              <a:rPr lang="it-IT" err="1">
                <a:highlight>
                  <a:srgbClr val="FFFF00"/>
                </a:highlight>
              </a:rPr>
              <a:t>scenarios</a:t>
            </a:r>
            <a:endParaRPr lang="it-IT">
              <a:highlight>
                <a:srgbClr val="FFFF00"/>
              </a:highlight>
            </a:endParaRPr>
          </a:p>
        </p:txBody>
      </p:sp>
    </p:spTree>
    <p:extLst>
      <p:ext uri="{BB962C8B-B14F-4D97-AF65-F5344CB8AC3E}">
        <p14:creationId xmlns:p14="http://schemas.microsoft.com/office/powerpoint/2010/main" val="21009236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70000" lnSpcReduction="20000"/>
          </a:bodyPr>
          <a:lstStyle/>
          <a:p>
            <a:r>
              <a:rPr lang="en-US">
                <a:highlight>
                  <a:srgbClr val="FFFF00"/>
                </a:highlight>
              </a:rPr>
              <a:t>Infographic Style</a:t>
            </a:r>
          </a:p>
        </p:txBody>
      </p:sp>
      <p:sp>
        <p:nvSpPr>
          <p:cNvPr id="5" name="Snip Single Corner Rectangle 1">
            <a:extLst>
              <a:ext uri="{FF2B5EF4-FFF2-40B4-BE49-F238E27FC236}">
                <a16:creationId xmlns:a16="http://schemas.microsoft.com/office/drawing/2014/main" id="{81137DEF-22DF-4E4F-94D8-F6E61DC597D4}"/>
              </a:ext>
            </a:extLst>
          </p:cNvPr>
          <p:cNvSpPr/>
          <p:nvPr/>
        </p:nvSpPr>
        <p:spPr>
          <a:xfrm>
            <a:off x="943582" y="1895138"/>
            <a:ext cx="4752000" cy="1908000"/>
          </a:xfrm>
          <a:prstGeom prst="snip1Rect">
            <a:avLst>
              <a:gd name="adj" fmla="val 50000"/>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65000"/>
                  <a:lumOff val="35000"/>
                </a:schemeClr>
              </a:solidFill>
            </a:endParaRPr>
          </a:p>
        </p:txBody>
      </p:sp>
      <p:sp>
        <p:nvSpPr>
          <p:cNvPr id="6" name="Snip Single Corner Rectangle 2">
            <a:extLst>
              <a:ext uri="{FF2B5EF4-FFF2-40B4-BE49-F238E27FC236}">
                <a16:creationId xmlns:a16="http://schemas.microsoft.com/office/drawing/2014/main" id="{6E1E9BF7-603F-4889-85C9-C9DE8BA3A5B2}"/>
              </a:ext>
            </a:extLst>
          </p:cNvPr>
          <p:cNvSpPr/>
          <p:nvPr/>
        </p:nvSpPr>
        <p:spPr>
          <a:xfrm flipH="1">
            <a:off x="6471942" y="1895138"/>
            <a:ext cx="4752000" cy="1908000"/>
          </a:xfrm>
          <a:prstGeom prst="snip1Rect">
            <a:avLst>
              <a:gd name="adj" fmla="val 50000"/>
            </a:avLst>
          </a:prstGeom>
          <a:solidFill>
            <a:schemeClr val="bg1"/>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65000"/>
                  <a:lumOff val="35000"/>
                </a:schemeClr>
              </a:solidFill>
            </a:endParaRPr>
          </a:p>
        </p:txBody>
      </p:sp>
      <p:sp>
        <p:nvSpPr>
          <p:cNvPr id="7" name="Snip Single Corner Rectangle 3">
            <a:extLst>
              <a:ext uri="{FF2B5EF4-FFF2-40B4-BE49-F238E27FC236}">
                <a16:creationId xmlns:a16="http://schemas.microsoft.com/office/drawing/2014/main" id="{07C06604-9826-43DA-BDAB-3C6D1D9A4F66}"/>
              </a:ext>
            </a:extLst>
          </p:cNvPr>
          <p:cNvSpPr/>
          <p:nvPr/>
        </p:nvSpPr>
        <p:spPr>
          <a:xfrm flipV="1">
            <a:off x="943582" y="4045879"/>
            <a:ext cx="4752000" cy="1908000"/>
          </a:xfrm>
          <a:prstGeom prst="snip1Rect">
            <a:avLst>
              <a:gd name="adj" fmla="val 50000"/>
            </a:avLst>
          </a:prstGeom>
          <a:solidFill>
            <a:schemeClr val="bg1"/>
          </a:solidFill>
          <a:ln w="635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65000"/>
                  <a:lumOff val="35000"/>
                </a:schemeClr>
              </a:solidFill>
            </a:endParaRPr>
          </a:p>
        </p:txBody>
      </p:sp>
      <p:sp>
        <p:nvSpPr>
          <p:cNvPr id="8" name="Snip Single Corner Rectangle 4">
            <a:extLst>
              <a:ext uri="{FF2B5EF4-FFF2-40B4-BE49-F238E27FC236}">
                <a16:creationId xmlns:a16="http://schemas.microsoft.com/office/drawing/2014/main" id="{F7C13A5F-C26B-451E-A141-61BB4B9653BE}"/>
              </a:ext>
            </a:extLst>
          </p:cNvPr>
          <p:cNvSpPr/>
          <p:nvPr/>
        </p:nvSpPr>
        <p:spPr>
          <a:xfrm flipH="1" flipV="1">
            <a:off x="6471942" y="4045879"/>
            <a:ext cx="4752000" cy="1908000"/>
          </a:xfrm>
          <a:prstGeom prst="snip1Rect">
            <a:avLst>
              <a:gd name="adj" fmla="val 50000"/>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65000"/>
                  <a:lumOff val="35000"/>
                </a:schemeClr>
              </a:solidFill>
            </a:endParaRPr>
          </a:p>
        </p:txBody>
      </p:sp>
      <p:sp>
        <p:nvSpPr>
          <p:cNvPr id="9" name="Rounded Rectangle 5">
            <a:extLst>
              <a:ext uri="{FF2B5EF4-FFF2-40B4-BE49-F238E27FC236}">
                <a16:creationId xmlns:a16="http://schemas.microsoft.com/office/drawing/2014/main" id="{E3E9C9AF-1D0F-4272-BB6E-38941271D3A8}"/>
              </a:ext>
            </a:extLst>
          </p:cNvPr>
          <p:cNvSpPr/>
          <p:nvPr/>
        </p:nvSpPr>
        <p:spPr>
          <a:xfrm>
            <a:off x="4929268" y="3221040"/>
            <a:ext cx="2326658" cy="1406816"/>
          </a:xfrm>
          <a:prstGeom prst="roundRect">
            <a:avLst/>
          </a:prstGeom>
          <a:solidFill>
            <a:schemeClr val="bg1"/>
          </a:solidFill>
          <a:ln w="635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solidFill>
                <a:schemeClr val="tx1">
                  <a:lumMod val="65000"/>
                  <a:lumOff val="35000"/>
                </a:schemeClr>
              </a:solidFill>
            </a:endParaRPr>
          </a:p>
        </p:txBody>
      </p:sp>
      <p:grpSp>
        <p:nvGrpSpPr>
          <p:cNvPr id="10" name="Group 9">
            <a:extLst>
              <a:ext uri="{FF2B5EF4-FFF2-40B4-BE49-F238E27FC236}">
                <a16:creationId xmlns:a16="http://schemas.microsoft.com/office/drawing/2014/main" id="{AA3AEF30-BDC8-45C5-99EA-FE049C0BB458}"/>
              </a:ext>
            </a:extLst>
          </p:cNvPr>
          <p:cNvGrpSpPr/>
          <p:nvPr/>
        </p:nvGrpSpPr>
        <p:grpSpPr>
          <a:xfrm>
            <a:off x="5250375" y="3591422"/>
            <a:ext cx="1684444" cy="666054"/>
            <a:chOff x="3745865" y="3493571"/>
            <a:chExt cx="1684444" cy="666054"/>
          </a:xfrm>
        </p:grpSpPr>
        <p:sp>
          <p:nvSpPr>
            <p:cNvPr id="11" name="Text Placeholder 12">
              <a:extLst>
                <a:ext uri="{FF2B5EF4-FFF2-40B4-BE49-F238E27FC236}">
                  <a16:creationId xmlns:a16="http://schemas.microsoft.com/office/drawing/2014/main" id="{AAC31557-E3D5-4A78-8020-28B69A25D86F}"/>
                </a:ext>
              </a:extLst>
            </p:cNvPr>
            <p:cNvSpPr txBox="1">
              <a:spLocks/>
            </p:cNvSpPr>
            <p:nvPr/>
          </p:nvSpPr>
          <p:spPr>
            <a:xfrm>
              <a:off x="3745865" y="3765100"/>
              <a:ext cx="1684444" cy="394525"/>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altLang="ko-KR" sz="1200">
                  <a:solidFill>
                    <a:schemeClr val="tx1">
                      <a:lumMod val="65000"/>
                      <a:lumOff val="35000"/>
                    </a:schemeClr>
                  </a:solidFill>
                  <a:cs typeface="Arial" pitchFamily="34" charset="0"/>
                </a:rPr>
                <a:t>Easy to change colors, photos and Text.</a:t>
              </a:r>
              <a:endParaRPr lang="en-US" sz="1200">
                <a:solidFill>
                  <a:schemeClr val="tx1">
                    <a:lumMod val="65000"/>
                    <a:lumOff val="35000"/>
                  </a:schemeClr>
                </a:solidFill>
                <a:cs typeface="Arial" pitchFamily="34" charset="0"/>
              </a:endParaRPr>
            </a:p>
          </p:txBody>
        </p:sp>
        <p:sp>
          <p:nvSpPr>
            <p:cNvPr id="12" name="Text Placeholder 13">
              <a:extLst>
                <a:ext uri="{FF2B5EF4-FFF2-40B4-BE49-F238E27FC236}">
                  <a16:creationId xmlns:a16="http://schemas.microsoft.com/office/drawing/2014/main" id="{E134B302-8B07-46A3-9514-525392F622C7}"/>
                </a:ext>
              </a:extLst>
            </p:cNvPr>
            <p:cNvSpPr txBox="1">
              <a:spLocks/>
            </p:cNvSpPr>
            <p:nvPr/>
          </p:nvSpPr>
          <p:spPr>
            <a:xfrm>
              <a:off x="3745865" y="3493571"/>
              <a:ext cx="1684444" cy="258088"/>
            </a:xfrm>
            <a:prstGeom prst="rect">
              <a:avLst/>
            </a:prstGeom>
          </p:spPr>
          <p:txBody>
            <a:bodyP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400" b="1">
                  <a:solidFill>
                    <a:schemeClr val="tx1">
                      <a:lumMod val="65000"/>
                      <a:lumOff val="35000"/>
                    </a:schemeClr>
                  </a:solidFill>
                  <a:cs typeface="Arial" pitchFamily="34" charset="0"/>
                </a:rPr>
                <a:t>Contents Here</a:t>
              </a:r>
            </a:p>
          </p:txBody>
        </p:sp>
      </p:grpSp>
      <p:sp>
        <p:nvSpPr>
          <p:cNvPr id="13" name="TextBox 12">
            <a:extLst>
              <a:ext uri="{FF2B5EF4-FFF2-40B4-BE49-F238E27FC236}">
                <a16:creationId xmlns:a16="http://schemas.microsoft.com/office/drawing/2014/main" id="{64E7414C-F994-4632-A06F-32CA0CD4994F}"/>
              </a:ext>
            </a:extLst>
          </p:cNvPr>
          <p:cNvSpPr txBox="1"/>
          <p:nvPr/>
        </p:nvSpPr>
        <p:spPr>
          <a:xfrm>
            <a:off x="5112445" y="1636046"/>
            <a:ext cx="988348" cy="1015663"/>
          </a:xfrm>
          <a:prstGeom prst="rect">
            <a:avLst/>
          </a:prstGeom>
          <a:noFill/>
        </p:spPr>
        <p:txBody>
          <a:bodyPr wrap="square" rtlCol="0" anchor="ctr">
            <a:spAutoFit/>
          </a:bodyPr>
          <a:lstStyle/>
          <a:p>
            <a:pPr algn="ctr"/>
            <a:r>
              <a:rPr lang="en-US" altLang="ko-KR" sz="6000" b="1">
                <a:solidFill>
                  <a:schemeClr val="accent4"/>
                </a:solidFill>
                <a:cs typeface="Arial" pitchFamily="34" charset="0"/>
              </a:rPr>
              <a:t>S</a:t>
            </a:r>
            <a:endParaRPr lang="ko-KR" altLang="en-US" sz="6000" b="1">
              <a:solidFill>
                <a:schemeClr val="accent4"/>
              </a:solidFill>
              <a:cs typeface="Arial" pitchFamily="34" charset="0"/>
            </a:endParaRPr>
          </a:p>
        </p:txBody>
      </p:sp>
      <p:sp>
        <p:nvSpPr>
          <p:cNvPr id="14" name="TextBox 13">
            <a:extLst>
              <a:ext uri="{FF2B5EF4-FFF2-40B4-BE49-F238E27FC236}">
                <a16:creationId xmlns:a16="http://schemas.microsoft.com/office/drawing/2014/main" id="{A2AB3F52-46D8-455D-ADA4-6266568A1F0B}"/>
              </a:ext>
            </a:extLst>
          </p:cNvPr>
          <p:cNvSpPr txBox="1"/>
          <p:nvPr/>
        </p:nvSpPr>
        <p:spPr>
          <a:xfrm>
            <a:off x="6086673" y="1645513"/>
            <a:ext cx="988348" cy="1015663"/>
          </a:xfrm>
          <a:prstGeom prst="rect">
            <a:avLst/>
          </a:prstGeom>
          <a:noFill/>
        </p:spPr>
        <p:txBody>
          <a:bodyPr wrap="square" rtlCol="0" anchor="ctr">
            <a:spAutoFit/>
          </a:bodyPr>
          <a:lstStyle/>
          <a:p>
            <a:pPr algn="ctr"/>
            <a:r>
              <a:rPr lang="en-US" altLang="ko-KR" sz="6000" b="1">
                <a:solidFill>
                  <a:schemeClr val="accent3"/>
                </a:solidFill>
                <a:cs typeface="Arial" pitchFamily="34" charset="0"/>
              </a:rPr>
              <a:t>W</a:t>
            </a:r>
            <a:endParaRPr lang="ko-KR" altLang="en-US" sz="6000" b="1">
              <a:solidFill>
                <a:schemeClr val="accent3"/>
              </a:solidFill>
              <a:cs typeface="Arial" pitchFamily="34" charset="0"/>
            </a:endParaRPr>
          </a:p>
        </p:txBody>
      </p:sp>
      <p:sp>
        <p:nvSpPr>
          <p:cNvPr id="15" name="TextBox 14">
            <a:extLst>
              <a:ext uri="{FF2B5EF4-FFF2-40B4-BE49-F238E27FC236}">
                <a16:creationId xmlns:a16="http://schemas.microsoft.com/office/drawing/2014/main" id="{44933342-1AE3-4002-BAAD-A871756A58E9}"/>
              </a:ext>
            </a:extLst>
          </p:cNvPr>
          <p:cNvSpPr txBox="1"/>
          <p:nvPr/>
        </p:nvSpPr>
        <p:spPr>
          <a:xfrm>
            <a:off x="5103018" y="5181656"/>
            <a:ext cx="988348" cy="1015663"/>
          </a:xfrm>
          <a:prstGeom prst="rect">
            <a:avLst/>
          </a:prstGeom>
          <a:noFill/>
        </p:spPr>
        <p:txBody>
          <a:bodyPr wrap="square" rtlCol="0" anchor="ctr">
            <a:spAutoFit/>
          </a:bodyPr>
          <a:lstStyle/>
          <a:p>
            <a:pPr algn="ctr"/>
            <a:r>
              <a:rPr lang="en-US" altLang="ko-KR" sz="6000" b="1">
                <a:solidFill>
                  <a:schemeClr val="accent6"/>
                </a:solidFill>
                <a:cs typeface="Arial" pitchFamily="34" charset="0"/>
              </a:rPr>
              <a:t>O</a:t>
            </a:r>
            <a:endParaRPr lang="ko-KR" altLang="en-US" sz="6000" b="1">
              <a:solidFill>
                <a:schemeClr val="accent6"/>
              </a:solidFill>
              <a:cs typeface="Arial" pitchFamily="34" charset="0"/>
            </a:endParaRPr>
          </a:p>
        </p:txBody>
      </p:sp>
      <p:sp>
        <p:nvSpPr>
          <p:cNvPr id="16" name="TextBox 15">
            <a:extLst>
              <a:ext uri="{FF2B5EF4-FFF2-40B4-BE49-F238E27FC236}">
                <a16:creationId xmlns:a16="http://schemas.microsoft.com/office/drawing/2014/main" id="{F6610333-B10D-4066-961C-21F898BF8EE6}"/>
              </a:ext>
            </a:extLst>
          </p:cNvPr>
          <p:cNvSpPr txBox="1"/>
          <p:nvPr/>
        </p:nvSpPr>
        <p:spPr>
          <a:xfrm>
            <a:off x="6077246" y="5181656"/>
            <a:ext cx="988348" cy="1015663"/>
          </a:xfrm>
          <a:prstGeom prst="rect">
            <a:avLst/>
          </a:prstGeom>
          <a:noFill/>
        </p:spPr>
        <p:txBody>
          <a:bodyPr wrap="square" rtlCol="0" anchor="ctr">
            <a:spAutoFit/>
          </a:bodyPr>
          <a:lstStyle/>
          <a:p>
            <a:pPr algn="ctr"/>
            <a:r>
              <a:rPr lang="en-US" altLang="ko-KR" sz="6000" b="1">
                <a:solidFill>
                  <a:schemeClr val="accent2"/>
                </a:solidFill>
                <a:cs typeface="Arial" pitchFamily="34" charset="0"/>
              </a:rPr>
              <a:t>T</a:t>
            </a:r>
            <a:endParaRPr lang="ko-KR" altLang="en-US" sz="6000" b="1">
              <a:solidFill>
                <a:schemeClr val="accent2"/>
              </a:solidFill>
              <a:cs typeface="Arial" pitchFamily="34" charset="0"/>
            </a:endParaRPr>
          </a:p>
        </p:txBody>
      </p:sp>
      <p:grpSp>
        <p:nvGrpSpPr>
          <p:cNvPr id="17" name="Group 51">
            <a:extLst>
              <a:ext uri="{FF2B5EF4-FFF2-40B4-BE49-F238E27FC236}">
                <a16:creationId xmlns:a16="http://schemas.microsoft.com/office/drawing/2014/main" id="{3925DF22-7BCB-415E-8C5F-FC249E561F2B}"/>
              </a:ext>
            </a:extLst>
          </p:cNvPr>
          <p:cNvGrpSpPr/>
          <p:nvPr/>
        </p:nvGrpSpPr>
        <p:grpSpPr>
          <a:xfrm>
            <a:off x="1386250" y="2141772"/>
            <a:ext cx="2936722" cy="1470776"/>
            <a:chOff x="270023" y="1638319"/>
            <a:chExt cx="2605242" cy="1485485"/>
          </a:xfrm>
        </p:grpSpPr>
        <p:sp>
          <p:nvSpPr>
            <p:cNvPr id="18" name="TextBox 17">
              <a:extLst>
                <a:ext uri="{FF2B5EF4-FFF2-40B4-BE49-F238E27FC236}">
                  <a16:creationId xmlns:a16="http://schemas.microsoft.com/office/drawing/2014/main" id="{4A43D61E-61BA-463A-A292-D539EA245A5C}"/>
                </a:ext>
              </a:extLst>
            </p:cNvPr>
            <p:cNvSpPr txBox="1"/>
            <p:nvPr/>
          </p:nvSpPr>
          <p:spPr>
            <a:xfrm>
              <a:off x="270024" y="1911471"/>
              <a:ext cx="2605241" cy="1212333"/>
            </a:xfrm>
            <a:prstGeom prst="rect">
              <a:avLst/>
            </a:prstGeom>
            <a:noFill/>
          </p:spPr>
          <p:txBody>
            <a:bodyPr wrap="square" rtlCol="0">
              <a:spAutoFit/>
            </a:bodyPr>
            <a:lstStyle/>
            <a:p>
              <a:r>
                <a:rPr lang="en-US" altLang="ko-KR" sz="1200">
                  <a:solidFill>
                    <a:schemeClr val="tx1">
                      <a:lumMod val="75000"/>
                      <a:lumOff val="25000"/>
                    </a:schemeClr>
                  </a:solidFill>
                  <a:cs typeface="Arial" pitchFamily="34" charset="0"/>
                </a:rPr>
                <a:t>You can simply impress your audience and add a unique zing and appeal to your Presentations. Easy to change colors, photos and Text. Get a modern PowerPoint  Presentation that is beautifully designed.  </a:t>
              </a:r>
              <a:endParaRPr lang="ko-KR" altLang="en-US" sz="1200">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id="{45D02C78-B123-4621-9CB5-B3DEA00D7754}"/>
                </a:ext>
              </a:extLst>
            </p:cNvPr>
            <p:cNvSpPr txBox="1"/>
            <p:nvPr/>
          </p:nvSpPr>
          <p:spPr>
            <a:xfrm>
              <a:off x="270023" y="1638319"/>
              <a:ext cx="2605241" cy="279769"/>
            </a:xfrm>
            <a:prstGeom prst="rect">
              <a:avLst/>
            </a:prstGeom>
            <a:noFill/>
          </p:spPr>
          <p:txBody>
            <a:bodyPr wrap="square" rtlCol="0">
              <a:spAutoFit/>
            </a:bodyPr>
            <a:lstStyle/>
            <a:p>
              <a:r>
                <a:rPr lang="en-US" altLang="ko-KR" sz="1200" b="1">
                  <a:solidFill>
                    <a:schemeClr val="tx1">
                      <a:lumMod val="75000"/>
                      <a:lumOff val="25000"/>
                    </a:schemeClr>
                  </a:solidFill>
                  <a:cs typeface="Arial" pitchFamily="34" charset="0"/>
                </a:rPr>
                <a:t>Add Title</a:t>
              </a:r>
              <a:endParaRPr lang="ko-KR" altLang="en-US" sz="1200" b="1">
                <a:solidFill>
                  <a:schemeClr val="tx1">
                    <a:lumMod val="75000"/>
                    <a:lumOff val="25000"/>
                  </a:schemeClr>
                </a:solidFill>
                <a:cs typeface="Arial" pitchFamily="34" charset="0"/>
              </a:endParaRPr>
            </a:p>
          </p:txBody>
        </p:sp>
      </p:grpSp>
      <p:grpSp>
        <p:nvGrpSpPr>
          <p:cNvPr id="20" name="Group 59">
            <a:extLst>
              <a:ext uri="{FF2B5EF4-FFF2-40B4-BE49-F238E27FC236}">
                <a16:creationId xmlns:a16="http://schemas.microsoft.com/office/drawing/2014/main" id="{A4DFC738-8031-452B-8701-668FCCC4263C}"/>
              </a:ext>
            </a:extLst>
          </p:cNvPr>
          <p:cNvGrpSpPr/>
          <p:nvPr/>
        </p:nvGrpSpPr>
        <p:grpSpPr>
          <a:xfrm>
            <a:off x="1386250" y="4249900"/>
            <a:ext cx="2936722" cy="1470776"/>
            <a:chOff x="270023" y="1638319"/>
            <a:chExt cx="2605242" cy="1485485"/>
          </a:xfrm>
        </p:grpSpPr>
        <p:sp>
          <p:nvSpPr>
            <p:cNvPr id="21" name="TextBox 20">
              <a:extLst>
                <a:ext uri="{FF2B5EF4-FFF2-40B4-BE49-F238E27FC236}">
                  <a16:creationId xmlns:a16="http://schemas.microsoft.com/office/drawing/2014/main" id="{B5158FB6-25BC-496A-9C11-D2F095F5E6BC}"/>
                </a:ext>
              </a:extLst>
            </p:cNvPr>
            <p:cNvSpPr txBox="1"/>
            <p:nvPr/>
          </p:nvSpPr>
          <p:spPr>
            <a:xfrm>
              <a:off x="270024" y="1911471"/>
              <a:ext cx="2605241" cy="1212333"/>
            </a:xfrm>
            <a:prstGeom prst="rect">
              <a:avLst/>
            </a:prstGeom>
            <a:noFill/>
          </p:spPr>
          <p:txBody>
            <a:bodyPr wrap="square" rtlCol="0">
              <a:spAutoFit/>
            </a:bodyPr>
            <a:lstStyle/>
            <a:p>
              <a:r>
                <a:rPr lang="en-US" altLang="ko-KR" sz="1200">
                  <a:solidFill>
                    <a:schemeClr val="tx1">
                      <a:lumMod val="75000"/>
                      <a:lumOff val="25000"/>
                    </a:schemeClr>
                  </a:solidFill>
                  <a:cs typeface="Arial" pitchFamily="34" charset="0"/>
                </a:rPr>
                <a:t>You can simply impress your audience and add a unique zing and appeal to your Presentations. Easy to change colors, photos and Text. Get a modern PowerPoint  Presentation that is beautifully designed.  </a:t>
              </a:r>
              <a:endParaRPr lang="ko-KR" altLang="en-US" sz="1200">
                <a:solidFill>
                  <a:schemeClr val="tx1">
                    <a:lumMod val="75000"/>
                    <a:lumOff val="25000"/>
                  </a:schemeClr>
                </a:solidFill>
                <a:cs typeface="Arial" pitchFamily="34" charset="0"/>
              </a:endParaRPr>
            </a:p>
          </p:txBody>
        </p:sp>
        <p:sp>
          <p:nvSpPr>
            <p:cNvPr id="22" name="TextBox 21">
              <a:extLst>
                <a:ext uri="{FF2B5EF4-FFF2-40B4-BE49-F238E27FC236}">
                  <a16:creationId xmlns:a16="http://schemas.microsoft.com/office/drawing/2014/main" id="{10397B98-F3A5-4764-BC6D-325F72FFCE37}"/>
                </a:ext>
              </a:extLst>
            </p:cNvPr>
            <p:cNvSpPr txBox="1"/>
            <p:nvPr/>
          </p:nvSpPr>
          <p:spPr>
            <a:xfrm>
              <a:off x="270023" y="1638319"/>
              <a:ext cx="2605241" cy="279769"/>
            </a:xfrm>
            <a:prstGeom prst="rect">
              <a:avLst/>
            </a:prstGeom>
            <a:noFill/>
          </p:spPr>
          <p:txBody>
            <a:bodyPr wrap="square" rtlCol="0">
              <a:spAutoFit/>
            </a:bodyPr>
            <a:lstStyle/>
            <a:p>
              <a:r>
                <a:rPr lang="en-US" altLang="ko-KR" sz="1200" b="1">
                  <a:solidFill>
                    <a:schemeClr val="tx1">
                      <a:lumMod val="75000"/>
                      <a:lumOff val="25000"/>
                    </a:schemeClr>
                  </a:solidFill>
                  <a:cs typeface="Arial" pitchFamily="34" charset="0"/>
                </a:rPr>
                <a:t>Add Title</a:t>
              </a:r>
              <a:endParaRPr lang="ko-KR" altLang="en-US" sz="1200" b="1">
                <a:solidFill>
                  <a:schemeClr val="tx1">
                    <a:lumMod val="75000"/>
                    <a:lumOff val="25000"/>
                  </a:schemeClr>
                </a:solidFill>
                <a:cs typeface="Arial" pitchFamily="34" charset="0"/>
              </a:endParaRPr>
            </a:p>
          </p:txBody>
        </p:sp>
      </p:grpSp>
      <p:grpSp>
        <p:nvGrpSpPr>
          <p:cNvPr id="23" name="Group 62">
            <a:extLst>
              <a:ext uri="{FF2B5EF4-FFF2-40B4-BE49-F238E27FC236}">
                <a16:creationId xmlns:a16="http://schemas.microsoft.com/office/drawing/2014/main" id="{91B02555-40DE-484D-A7AC-05018CFDBA36}"/>
              </a:ext>
            </a:extLst>
          </p:cNvPr>
          <p:cNvGrpSpPr/>
          <p:nvPr/>
        </p:nvGrpSpPr>
        <p:grpSpPr>
          <a:xfrm>
            <a:off x="7854124" y="2141772"/>
            <a:ext cx="2936722" cy="1470776"/>
            <a:chOff x="270023" y="1638319"/>
            <a:chExt cx="2605242" cy="1485485"/>
          </a:xfrm>
        </p:grpSpPr>
        <p:sp>
          <p:nvSpPr>
            <p:cNvPr id="24" name="TextBox 23">
              <a:extLst>
                <a:ext uri="{FF2B5EF4-FFF2-40B4-BE49-F238E27FC236}">
                  <a16:creationId xmlns:a16="http://schemas.microsoft.com/office/drawing/2014/main" id="{4DCE5233-0D12-4A30-B22B-D6C4B35AD2C8}"/>
                </a:ext>
              </a:extLst>
            </p:cNvPr>
            <p:cNvSpPr txBox="1"/>
            <p:nvPr/>
          </p:nvSpPr>
          <p:spPr>
            <a:xfrm>
              <a:off x="270024" y="1911471"/>
              <a:ext cx="2605241" cy="1212333"/>
            </a:xfrm>
            <a:prstGeom prst="rect">
              <a:avLst/>
            </a:prstGeom>
            <a:noFill/>
          </p:spPr>
          <p:txBody>
            <a:bodyPr wrap="square" rtlCol="0">
              <a:spAutoFit/>
            </a:bodyPr>
            <a:lstStyle/>
            <a:p>
              <a:pPr algn="r"/>
              <a:r>
                <a:rPr lang="en-US" altLang="ko-KR" sz="1200">
                  <a:solidFill>
                    <a:schemeClr val="tx1">
                      <a:lumMod val="75000"/>
                      <a:lumOff val="25000"/>
                    </a:schemeClr>
                  </a:solidFill>
                  <a:cs typeface="Arial" pitchFamily="34" charset="0"/>
                </a:rPr>
                <a:t>You can simply impress your audience and add a unique zing and appeal to your Presentations. Easy to change colors, photos and Text. Get a modern PowerPoint  Presentation that is beautifully designed.  </a:t>
              </a:r>
              <a:endParaRPr lang="ko-KR" altLang="en-US" sz="120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id="{F3AF67D6-8A8B-45A7-8281-79F99B6A8FE7}"/>
                </a:ext>
              </a:extLst>
            </p:cNvPr>
            <p:cNvSpPr txBox="1"/>
            <p:nvPr/>
          </p:nvSpPr>
          <p:spPr>
            <a:xfrm>
              <a:off x="270023" y="1638319"/>
              <a:ext cx="2605241" cy="279769"/>
            </a:xfrm>
            <a:prstGeom prst="rect">
              <a:avLst/>
            </a:prstGeom>
            <a:noFill/>
          </p:spPr>
          <p:txBody>
            <a:bodyPr wrap="square" rtlCol="0">
              <a:spAutoFit/>
            </a:bodyPr>
            <a:lstStyle/>
            <a:p>
              <a:pPr algn="r"/>
              <a:r>
                <a:rPr lang="en-US" altLang="ko-KR" sz="1200" b="1">
                  <a:solidFill>
                    <a:schemeClr val="tx1">
                      <a:lumMod val="75000"/>
                      <a:lumOff val="25000"/>
                    </a:schemeClr>
                  </a:solidFill>
                  <a:cs typeface="Arial" pitchFamily="34" charset="0"/>
                </a:rPr>
                <a:t>Add Title</a:t>
              </a:r>
              <a:endParaRPr lang="ko-KR" altLang="en-US" sz="1200" b="1">
                <a:solidFill>
                  <a:schemeClr val="tx1">
                    <a:lumMod val="75000"/>
                    <a:lumOff val="25000"/>
                  </a:schemeClr>
                </a:solidFill>
                <a:cs typeface="Arial" pitchFamily="34" charset="0"/>
              </a:endParaRPr>
            </a:p>
          </p:txBody>
        </p:sp>
      </p:grpSp>
      <p:grpSp>
        <p:nvGrpSpPr>
          <p:cNvPr id="26" name="Group 74">
            <a:extLst>
              <a:ext uri="{FF2B5EF4-FFF2-40B4-BE49-F238E27FC236}">
                <a16:creationId xmlns:a16="http://schemas.microsoft.com/office/drawing/2014/main" id="{E0ECEA75-50FF-4EE5-8BC7-C845DA6C5C2C}"/>
              </a:ext>
            </a:extLst>
          </p:cNvPr>
          <p:cNvGrpSpPr/>
          <p:nvPr/>
        </p:nvGrpSpPr>
        <p:grpSpPr>
          <a:xfrm>
            <a:off x="7858316" y="4249900"/>
            <a:ext cx="2936722" cy="1470776"/>
            <a:chOff x="270023" y="1638319"/>
            <a:chExt cx="2605242" cy="1485485"/>
          </a:xfrm>
        </p:grpSpPr>
        <p:sp>
          <p:nvSpPr>
            <p:cNvPr id="27" name="TextBox 26">
              <a:extLst>
                <a:ext uri="{FF2B5EF4-FFF2-40B4-BE49-F238E27FC236}">
                  <a16:creationId xmlns:a16="http://schemas.microsoft.com/office/drawing/2014/main" id="{F984D6AD-D573-467D-983D-14087380E79B}"/>
                </a:ext>
              </a:extLst>
            </p:cNvPr>
            <p:cNvSpPr txBox="1"/>
            <p:nvPr/>
          </p:nvSpPr>
          <p:spPr>
            <a:xfrm>
              <a:off x="270024" y="1911471"/>
              <a:ext cx="2605241" cy="1212333"/>
            </a:xfrm>
            <a:prstGeom prst="rect">
              <a:avLst/>
            </a:prstGeom>
            <a:noFill/>
          </p:spPr>
          <p:txBody>
            <a:bodyPr wrap="square" rtlCol="0">
              <a:spAutoFit/>
            </a:bodyPr>
            <a:lstStyle/>
            <a:p>
              <a:pPr algn="r"/>
              <a:r>
                <a:rPr lang="en-US" altLang="ko-KR" sz="1200">
                  <a:solidFill>
                    <a:schemeClr val="tx1">
                      <a:lumMod val="75000"/>
                      <a:lumOff val="25000"/>
                    </a:schemeClr>
                  </a:solidFill>
                  <a:cs typeface="Arial" pitchFamily="34" charset="0"/>
                </a:rPr>
                <a:t>You can simply impress your audience and add a unique zing and appeal to your Presentations. Easy to change colors, photos and Text. Get a modern PowerPoint  Presentation that is beautifully designed.  </a:t>
              </a:r>
              <a:endParaRPr lang="ko-KR" altLang="en-US" sz="1200">
                <a:solidFill>
                  <a:schemeClr val="tx1">
                    <a:lumMod val="75000"/>
                    <a:lumOff val="25000"/>
                  </a:schemeClr>
                </a:solidFill>
                <a:cs typeface="Arial" pitchFamily="34" charset="0"/>
              </a:endParaRPr>
            </a:p>
          </p:txBody>
        </p:sp>
        <p:sp>
          <p:nvSpPr>
            <p:cNvPr id="28" name="TextBox 27">
              <a:extLst>
                <a:ext uri="{FF2B5EF4-FFF2-40B4-BE49-F238E27FC236}">
                  <a16:creationId xmlns:a16="http://schemas.microsoft.com/office/drawing/2014/main" id="{D4CB6202-BDB1-469A-9AB6-92FF7F7E85B7}"/>
                </a:ext>
              </a:extLst>
            </p:cNvPr>
            <p:cNvSpPr txBox="1"/>
            <p:nvPr/>
          </p:nvSpPr>
          <p:spPr>
            <a:xfrm>
              <a:off x="270023" y="1638319"/>
              <a:ext cx="2605241" cy="279769"/>
            </a:xfrm>
            <a:prstGeom prst="rect">
              <a:avLst/>
            </a:prstGeom>
            <a:noFill/>
          </p:spPr>
          <p:txBody>
            <a:bodyPr wrap="square" rtlCol="0">
              <a:spAutoFit/>
            </a:bodyPr>
            <a:lstStyle/>
            <a:p>
              <a:pPr algn="r"/>
              <a:r>
                <a:rPr lang="en-US" altLang="ko-KR" sz="1200" b="1">
                  <a:solidFill>
                    <a:schemeClr val="tx1">
                      <a:lumMod val="75000"/>
                      <a:lumOff val="25000"/>
                    </a:schemeClr>
                  </a:solidFill>
                  <a:cs typeface="Arial" pitchFamily="34" charset="0"/>
                </a:rPr>
                <a:t>Add Title</a:t>
              </a:r>
              <a:endParaRPr lang="ko-KR" altLang="en-US" sz="1200" b="1">
                <a:solidFill>
                  <a:schemeClr val="tx1">
                    <a:lumMod val="75000"/>
                    <a:lumOff val="25000"/>
                  </a:schemeClr>
                </a:solidFill>
                <a:cs typeface="Arial" pitchFamily="34" charset="0"/>
              </a:endParaRPr>
            </a:p>
          </p:txBody>
        </p:sp>
      </p:grpSp>
      <p:sp>
        <p:nvSpPr>
          <p:cNvPr id="29" name="Rectangle 9">
            <a:extLst>
              <a:ext uri="{FF2B5EF4-FFF2-40B4-BE49-F238E27FC236}">
                <a16:creationId xmlns:a16="http://schemas.microsoft.com/office/drawing/2014/main" id="{1888BBB4-CF8E-4A5E-8A44-BD1A28211AAA}"/>
              </a:ext>
            </a:extLst>
          </p:cNvPr>
          <p:cNvSpPr/>
          <p:nvPr/>
        </p:nvSpPr>
        <p:spPr>
          <a:xfrm>
            <a:off x="4521778" y="4873986"/>
            <a:ext cx="420559" cy="393681"/>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30" name="Rectangle 36">
            <a:extLst>
              <a:ext uri="{FF2B5EF4-FFF2-40B4-BE49-F238E27FC236}">
                <a16:creationId xmlns:a16="http://schemas.microsoft.com/office/drawing/2014/main" id="{66C7D24F-DD13-4329-9F77-54BE6CB7D95C}"/>
              </a:ext>
            </a:extLst>
          </p:cNvPr>
          <p:cNvSpPr/>
          <p:nvPr/>
        </p:nvSpPr>
        <p:spPr>
          <a:xfrm>
            <a:off x="7075022" y="2554584"/>
            <a:ext cx="466329" cy="389813"/>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31" name="Oval 21">
            <a:extLst>
              <a:ext uri="{FF2B5EF4-FFF2-40B4-BE49-F238E27FC236}">
                <a16:creationId xmlns:a16="http://schemas.microsoft.com/office/drawing/2014/main" id="{2BECDA0A-BCC0-4861-930C-BE058D7FD1FB}"/>
              </a:ext>
            </a:extLst>
          </p:cNvPr>
          <p:cNvSpPr>
            <a:spLocks noChangeAspect="1"/>
          </p:cNvSpPr>
          <p:nvPr/>
        </p:nvSpPr>
        <p:spPr>
          <a:xfrm>
            <a:off x="4477220" y="2554583"/>
            <a:ext cx="452743" cy="45652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32" name="Rectangle 16">
            <a:extLst>
              <a:ext uri="{FF2B5EF4-FFF2-40B4-BE49-F238E27FC236}">
                <a16:creationId xmlns:a16="http://schemas.microsoft.com/office/drawing/2014/main" id="{BF3F23E8-4CF0-494D-B484-D158D1464974}"/>
              </a:ext>
            </a:extLst>
          </p:cNvPr>
          <p:cNvSpPr/>
          <p:nvPr/>
        </p:nvSpPr>
        <p:spPr>
          <a:xfrm rot="2700000">
            <a:off x="7226666" y="4761117"/>
            <a:ext cx="339446" cy="608564"/>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Tree>
    <p:extLst>
      <p:ext uri="{BB962C8B-B14F-4D97-AF65-F5344CB8AC3E}">
        <p14:creationId xmlns:p14="http://schemas.microsoft.com/office/powerpoint/2010/main" val="25343655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 Placeholder 13">
            <a:extLst>
              <a:ext uri="{FF2B5EF4-FFF2-40B4-BE49-F238E27FC236}">
                <a16:creationId xmlns:a16="http://schemas.microsoft.com/office/drawing/2014/main" id="{F61B7451-E002-4FB0-9C16-C8B37A6BDCE5}"/>
              </a:ext>
            </a:extLst>
          </p:cNvPr>
          <p:cNvSpPr txBox="1">
            <a:spLocks/>
          </p:cNvSpPr>
          <p:nvPr/>
        </p:nvSpPr>
        <p:spPr>
          <a:xfrm>
            <a:off x="761791" y="696690"/>
            <a:ext cx="4372109" cy="2357762"/>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sz="4800" b="1">
                <a:solidFill>
                  <a:schemeClr val="tx1">
                    <a:lumMod val="75000"/>
                    <a:lumOff val="25000"/>
                  </a:schemeClr>
                </a:solidFill>
                <a:latin typeface="+mj-lt"/>
                <a:cs typeface="Arial" pitchFamily="34" charset="0"/>
              </a:rPr>
              <a:t>Introduction </a:t>
            </a:r>
            <a:r>
              <a:rPr lang="en-US" altLang="ko-KR" sz="4800" b="1">
                <a:solidFill>
                  <a:schemeClr val="accent3"/>
                </a:solidFill>
                <a:latin typeface="+mj-lt"/>
                <a:cs typeface="Arial" pitchFamily="34" charset="0"/>
              </a:rPr>
              <a:t>and</a:t>
            </a:r>
            <a:endParaRPr lang="en-US" altLang="ko-KR" sz="4800" b="1">
              <a:solidFill>
                <a:schemeClr val="tx1">
                  <a:lumMod val="75000"/>
                  <a:lumOff val="25000"/>
                </a:schemeClr>
              </a:solidFill>
              <a:latin typeface="+mj-lt"/>
              <a:cs typeface="Arial" pitchFamily="34" charset="0"/>
            </a:endParaRPr>
          </a:p>
          <a:p>
            <a:pPr marL="0" indent="0">
              <a:lnSpc>
                <a:spcPct val="110000"/>
              </a:lnSpc>
              <a:buNone/>
            </a:pPr>
            <a:r>
              <a:rPr lang="en-US" altLang="ko-KR" sz="4800" b="1">
                <a:solidFill>
                  <a:schemeClr val="tx1">
                    <a:lumMod val="75000"/>
                    <a:lumOff val="25000"/>
                  </a:schemeClr>
                </a:solidFill>
                <a:latin typeface="+mj-lt"/>
                <a:cs typeface="Arial" pitchFamily="34" charset="0"/>
              </a:rPr>
              <a:t>Summary</a:t>
            </a:r>
          </a:p>
        </p:txBody>
      </p:sp>
      <p:sp>
        <p:nvSpPr>
          <p:cNvPr id="13" name="자유형: 도형 27">
            <a:extLst>
              <a:ext uri="{FF2B5EF4-FFF2-40B4-BE49-F238E27FC236}">
                <a16:creationId xmlns:a16="http://schemas.microsoft.com/office/drawing/2014/main" id="{5C6DA5C3-7B78-4621-AEF8-559F8E50A6DB}"/>
              </a:ext>
            </a:extLst>
          </p:cNvPr>
          <p:cNvSpPr/>
          <p:nvPr/>
        </p:nvSpPr>
        <p:spPr>
          <a:xfrm>
            <a:off x="10755082" y="1558843"/>
            <a:ext cx="1436918" cy="2386152"/>
          </a:xfrm>
          <a:custGeom>
            <a:avLst/>
            <a:gdLst>
              <a:gd name="connsiteX0" fmla="*/ 1193076 w 1436918"/>
              <a:gd name="connsiteY0" fmla="*/ 0 h 2386152"/>
              <a:gd name="connsiteX1" fmla="*/ 1436918 w 1436918"/>
              <a:gd name="connsiteY1" fmla="*/ 243842 h 2386152"/>
              <a:gd name="connsiteX2" fmla="*/ 1436918 w 1436918"/>
              <a:gd name="connsiteY2" fmla="*/ 2142310 h 2386152"/>
              <a:gd name="connsiteX3" fmla="*/ 1193076 w 1436918"/>
              <a:gd name="connsiteY3" fmla="*/ 2386152 h 2386152"/>
              <a:gd name="connsiteX4" fmla="*/ 0 w 1436918"/>
              <a:gd name="connsiteY4" fmla="*/ 1193076 h 238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2386152">
                <a:moveTo>
                  <a:pt x="1193076" y="0"/>
                </a:moveTo>
                <a:lnTo>
                  <a:pt x="1436918" y="243842"/>
                </a:lnTo>
                <a:lnTo>
                  <a:pt x="1436918" y="2142310"/>
                </a:lnTo>
                <a:lnTo>
                  <a:pt x="1193076" y="2386152"/>
                </a:lnTo>
                <a:lnTo>
                  <a:pt x="0" y="1193076"/>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자유형: 도형 30">
            <a:extLst>
              <a:ext uri="{FF2B5EF4-FFF2-40B4-BE49-F238E27FC236}">
                <a16:creationId xmlns:a16="http://schemas.microsoft.com/office/drawing/2014/main" id="{2C268D95-6831-4266-B85D-064EBE9CA51C}"/>
              </a:ext>
            </a:extLst>
          </p:cNvPr>
          <p:cNvSpPr/>
          <p:nvPr/>
        </p:nvSpPr>
        <p:spPr>
          <a:xfrm>
            <a:off x="8155574" y="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자유형: 도형 34">
            <a:extLst>
              <a:ext uri="{FF2B5EF4-FFF2-40B4-BE49-F238E27FC236}">
                <a16:creationId xmlns:a16="http://schemas.microsoft.com/office/drawing/2014/main" id="{6459F166-C1AE-49BD-A7FB-4CDE1C54BAAC}"/>
              </a:ext>
            </a:extLst>
          </p:cNvPr>
          <p:cNvSpPr/>
          <p:nvPr/>
        </p:nvSpPr>
        <p:spPr>
          <a:xfrm>
            <a:off x="10755082" y="0"/>
            <a:ext cx="1436918" cy="1393380"/>
          </a:xfrm>
          <a:custGeom>
            <a:avLst/>
            <a:gdLst>
              <a:gd name="connsiteX0" fmla="*/ 200304 w 1436918"/>
              <a:gd name="connsiteY0" fmla="*/ 0 h 1393380"/>
              <a:gd name="connsiteX1" fmla="*/ 1436918 w 1436918"/>
              <a:gd name="connsiteY1" fmla="*/ 0 h 1393380"/>
              <a:gd name="connsiteX2" fmla="*/ 1436918 w 1436918"/>
              <a:gd name="connsiteY2" fmla="*/ 1149538 h 1393380"/>
              <a:gd name="connsiteX3" fmla="*/ 1193076 w 1436918"/>
              <a:gd name="connsiteY3" fmla="*/ 1393380 h 1393380"/>
              <a:gd name="connsiteX4" fmla="*/ 0 w 1436918"/>
              <a:gd name="connsiteY4" fmla="*/ 200304 h 13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1393380">
                <a:moveTo>
                  <a:pt x="200304" y="0"/>
                </a:moveTo>
                <a:lnTo>
                  <a:pt x="1436918" y="0"/>
                </a:lnTo>
                <a:lnTo>
                  <a:pt x="1436918" y="1149538"/>
                </a:lnTo>
                <a:lnTo>
                  <a:pt x="1193076" y="1393380"/>
                </a:lnTo>
                <a:lnTo>
                  <a:pt x="0" y="200304"/>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자유형: 도형 35">
            <a:extLst>
              <a:ext uri="{FF2B5EF4-FFF2-40B4-BE49-F238E27FC236}">
                <a16:creationId xmlns:a16="http://schemas.microsoft.com/office/drawing/2014/main" id="{8657D5CE-DB48-4940-860E-BAB55C81C910}"/>
              </a:ext>
            </a:extLst>
          </p:cNvPr>
          <p:cNvSpPr/>
          <p:nvPr/>
        </p:nvSpPr>
        <p:spPr>
          <a:xfrm rot="10800000">
            <a:off x="6836223" y="546462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pic>
        <p:nvPicPr>
          <p:cNvPr id="48" name="Segnaposto immagine 47">
            <a:extLst>
              <a:ext uri="{FF2B5EF4-FFF2-40B4-BE49-F238E27FC236}">
                <a16:creationId xmlns:a16="http://schemas.microsoft.com/office/drawing/2014/main" id="{FA16A041-20EC-CD43-A111-68C13C0CE6E7}"/>
              </a:ext>
            </a:extLst>
          </p:cNvPr>
          <p:cNvPicPr>
            <a:picLocks noGrp="1" noChangeAspect="1"/>
          </p:cNvPicPr>
          <p:nvPr>
            <p:ph type="pic" sz="quarter" idx="13"/>
          </p:nvPr>
        </p:nvPicPr>
        <p:blipFill>
          <a:blip r:embed="rId2"/>
          <a:srcRect l="13025" r="13025"/>
          <a:stretch>
            <a:fillRect/>
          </a:stretch>
        </p:blipFill>
        <p:spPr/>
      </p:pic>
      <p:pic>
        <p:nvPicPr>
          <p:cNvPr id="33" name="Segnaposto immagine 32">
            <a:extLst>
              <a:ext uri="{FF2B5EF4-FFF2-40B4-BE49-F238E27FC236}">
                <a16:creationId xmlns:a16="http://schemas.microsoft.com/office/drawing/2014/main" id="{1BF4BB12-4D86-7C4F-A750-1E7C93712B1E}"/>
              </a:ext>
            </a:extLst>
          </p:cNvPr>
          <p:cNvPicPr>
            <a:picLocks noGrp="1" noChangeAspect="1"/>
          </p:cNvPicPr>
          <p:nvPr>
            <p:ph type="pic" sz="quarter" idx="10"/>
          </p:nvPr>
        </p:nvPicPr>
        <p:blipFill>
          <a:blip r:embed="rId3"/>
          <a:srcRect l="17011" r="17011"/>
          <a:stretch>
            <a:fillRect/>
          </a:stretch>
        </p:blipFill>
        <p:spPr/>
      </p:pic>
      <p:pic>
        <p:nvPicPr>
          <p:cNvPr id="43" name="Segnaposto immagine 42">
            <a:extLst>
              <a:ext uri="{FF2B5EF4-FFF2-40B4-BE49-F238E27FC236}">
                <a16:creationId xmlns:a16="http://schemas.microsoft.com/office/drawing/2014/main" id="{262AB28A-9EA3-8742-AB98-EFB91606E7C8}"/>
              </a:ext>
            </a:extLst>
          </p:cNvPr>
          <p:cNvPicPr>
            <a:picLocks noGrp="1" noChangeAspect="1"/>
          </p:cNvPicPr>
          <p:nvPr>
            <p:ph type="pic" sz="quarter" idx="11"/>
          </p:nvPr>
        </p:nvPicPr>
        <p:blipFill>
          <a:blip r:embed="rId4"/>
          <a:srcRect l="25141" r="25141"/>
          <a:stretch>
            <a:fillRect/>
          </a:stretch>
        </p:blipFill>
        <p:spPr/>
      </p:pic>
      <p:pic>
        <p:nvPicPr>
          <p:cNvPr id="47" name="Segnaposto immagine 46">
            <a:extLst>
              <a:ext uri="{FF2B5EF4-FFF2-40B4-BE49-F238E27FC236}">
                <a16:creationId xmlns:a16="http://schemas.microsoft.com/office/drawing/2014/main" id="{FF83A0FD-0738-5149-91A6-2A776E5BA657}"/>
              </a:ext>
            </a:extLst>
          </p:cNvPr>
          <p:cNvPicPr>
            <a:picLocks noGrp="1" noChangeAspect="1"/>
          </p:cNvPicPr>
          <p:nvPr>
            <p:ph type="pic" sz="quarter" idx="12"/>
          </p:nvPr>
        </p:nvPicPr>
        <p:blipFill>
          <a:blip r:embed="rId5"/>
          <a:srcRect l="11201" r="11201"/>
          <a:stretch>
            <a:fillRect/>
          </a:stretch>
        </p:blipFill>
        <p:spPr/>
      </p:pic>
      <p:sp>
        <p:nvSpPr>
          <p:cNvPr id="11" name="TextBox 4">
            <a:extLst>
              <a:ext uri="{FF2B5EF4-FFF2-40B4-BE49-F238E27FC236}">
                <a16:creationId xmlns:a16="http://schemas.microsoft.com/office/drawing/2014/main" id="{6343EE0A-0956-DF44-8C20-8CAB05864120}"/>
              </a:ext>
            </a:extLst>
          </p:cNvPr>
          <p:cNvSpPr txBox="1"/>
          <p:nvPr/>
        </p:nvSpPr>
        <p:spPr>
          <a:xfrm>
            <a:off x="761791" y="5118373"/>
            <a:ext cx="3112377" cy="584775"/>
          </a:xfrm>
          <a:prstGeom prst="rect">
            <a:avLst/>
          </a:prstGeom>
          <a:noFill/>
        </p:spPr>
        <p:txBody>
          <a:bodyPr wrap="square" lIns="108000" rIns="108000" rtlCol="0">
            <a:spAutoFit/>
          </a:bodyPr>
          <a:lstStyle/>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The Problem Domain</a:t>
            </a:r>
          </a:p>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Our Goal</a:t>
            </a:r>
          </a:p>
        </p:txBody>
      </p:sp>
    </p:spTree>
    <p:extLst>
      <p:ext uri="{BB962C8B-B14F-4D97-AF65-F5344CB8AC3E}">
        <p14:creationId xmlns:p14="http://schemas.microsoft.com/office/powerpoint/2010/main" val="887881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10">
            <a:extLst>
              <a:ext uri="{FF2B5EF4-FFF2-40B4-BE49-F238E27FC236}">
                <a16:creationId xmlns:a16="http://schemas.microsoft.com/office/drawing/2014/main" id="{656F0653-AEDA-4B83-B698-1694671E8953}"/>
              </a:ext>
            </a:extLst>
          </p:cNvPr>
          <p:cNvSpPr txBox="1">
            <a:spLocks/>
          </p:cNvSpPr>
          <p:nvPr/>
        </p:nvSpPr>
        <p:spPr>
          <a:xfrm rot="16200000">
            <a:off x="-2083117" y="2906913"/>
            <a:ext cx="6164031" cy="1044174"/>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10000"/>
              </a:lnSpc>
              <a:buNone/>
            </a:pPr>
            <a:r>
              <a:rPr lang="en-US" altLang="ko-KR" sz="4400" b="1">
                <a:solidFill>
                  <a:schemeClr val="bg1"/>
                </a:solidFill>
                <a:latin typeface="+mj-lt"/>
                <a:cs typeface="Arial" pitchFamily="34" charset="0"/>
              </a:rPr>
              <a:t>Introduction</a:t>
            </a:r>
          </a:p>
        </p:txBody>
      </p:sp>
      <p:sp>
        <p:nvSpPr>
          <p:cNvPr id="6" name="TextBox 5">
            <a:extLst>
              <a:ext uri="{FF2B5EF4-FFF2-40B4-BE49-F238E27FC236}">
                <a16:creationId xmlns:a16="http://schemas.microsoft.com/office/drawing/2014/main" id="{2DB107CD-258A-4A79-AFED-1DE703FC4410}"/>
              </a:ext>
            </a:extLst>
          </p:cNvPr>
          <p:cNvSpPr txBox="1"/>
          <p:nvPr/>
        </p:nvSpPr>
        <p:spPr>
          <a:xfrm>
            <a:off x="6784818" y="682272"/>
            <a:ext cx="4685903" cy="307777"/>
          </a:xfrm>
          <a:prstGeom prst="rect">
            <a:avLst/>
          </a:prstGeom>
          <a:noFill/>
        </p:spPr>
        <p:txBody>
          <a:bodyPr wrap="square" lIns="108000" rIns="108000" rtlCol="0" anchor="ctr">
            <a:spAutoFit/>
          </a:bodyPr>
          <a:lstStyle/>
          <a:p>
            <a:r>
              <a:rPr lang="en-US" altLang="ko-KR" sz="1400" b="1">
                <a:solidFill>
                  <a:schemeClr val="tx1">
                    <a:lumMod val="75000"/>
                    <a:lumOff val="25000"/>
                  </a:schemeClr>
                </a:solidFill>
                <a:cs typeface="Arial" pitchFamily="34" charset="0"/>
              </a:rPr>
              <a:t>Our problem domain</a:t>
            </a:r>
            <a:endParaRPr lang="ko-KR" altLang="en-US" sz="1400" b="1">
              <a:solidFill>
                <a:schemeClr val="tx1">
                  <a:lumMod val="75000"/>
                  <a:lumOff val="25000"/>
                </a:schemeClr>
              </a:solidFill>
              <a:cs typeface="Arial" pitchFamily="34" charset="0"/>
            </a:endParaRPr>
          </a:p>
        </p:txBody>
      </p:sp>
      <p:sp>
        <p:nvSpPr>
          <p:cNvPr id="16" name="TextBox 4">
            <a:extLst>
              <a:ext uri="{FF2B5EF4-FFF2-40B4-BE49-F238E27FC236}">
                <a16:creationId xmlns:a16="http://schemas.microsoft.com/office/drawing/2014/main" id="{DFEEEF55-DCA5-364A-B9B2-E30F27339990}"/>
              </a:ext>
            </a:extLst>
          </p:cNvPr>
          <p:cNvSpPr txBox="1"/>
          <p:nvPr/>
        </p:nvSpPr>
        <p:spPr>
          <a:xfrm>
            <a:off x="6784814" y="1090741"/>
            <a:ext cx="4685903" cy="2492990"/>
          </a:xfrm>
          <a:prstGeom prst="rect">
            <a:avLst/>
          </a:prstGeom>
          <a:noFill/>
        </p:spPr>
        <p:txBody>
          <a:bodyPr wrap="square" lIns="108000" rIns="108000" rtlCol="0">
            <a:spAutoFit/>
          </a:bodyPr>
          <a:lstStyle/>
          <a:p>
            <a:r>
              <a:rPr lang="en-US" altLang="ko-KR" sz="1300">
                <a:solidFill>
                  <a:schemeClr val="tx1">
                    <a:lumMod val="75000"/>
                    <a:lumOff val="25000"/>
                  </a:schemeClr>
                </a:solidFill>
                <a:ea typeface="FZShuTi" pitchFamily="2" charset="-122"/>
                <a:cs typeface="Arial" pitchFamily="34" charset="0"/>
              </a:rPr>
              <a:t>The disk space issue is experienced by IT experts that work for Data Service Providers (DSP). Using Application Monitoring Systems, they are provided with detailed insights into the processes that are happening on the servers they are responsible for. When disk overflow errors are reported, the engineer investigates the process and fixes it with the knowledge at hand. In addition to that he is responsible for informing external parties of his issue’s progress. Because such errors can happen at any time, the experts must always be available to avoid inconvenience for the DSP’s customers due to server downtime.</a:t>
            </a:r>
          </a:p>
        </p:txBody>
      </p:sp>
      <p:sp>
        <p:nvSpPr>
          <p:cNvPr id="18" name="TextBox 4">
            <a:extLst>
              <a:ext uri="{FF2B5EF4-FFF2-40B4-BE49-F238E27FC236}">
                <a16:creationId xmlns:a16="http://schemas.microsoft.com/office/drawing/2014/main" id="{D00790D9-7CC4-2B41-9A02-8BA5DE3633D9}"/>
              </a:ext>
            </a:extLst>
          </p:cNvPr>
          <p:cNvSpPr txBox="1"/>
          <p:nvPr/>
        </p:nvSpPr>
        <p:spPr>
          <a:xfrm>
            <a:off x="6784813" y="3800918"/>
            <a:ext cx="4685903" cy="1492716"/>
          </a:xfrm>
          <a:prstGeom prst="rect">
            <a:avLst/>
          </a:prstGeom>
          <a:noFill/>
        </p:spPr>
        <p:txBody>
          <a:bodyPr wrap="square" lIns="108000" rIns="108000" rtlCol="0">
            <a:spAutoFit/>
          </a:bodyPr>
          <a:lstStyle/>
          <a:p>
            <a:r>
              <a:rPr lang="en-US" altLang="ko-KR" sz="1300">
                <a:solidFill>
                  <a:schemeClr val="tx1">
                    <a:lumMod val="75000"/>
                    <a:lumOff val="25000"/>
                  </a:schemeClr>
                </a:solidFill>
                <a:ea typeface="FZShuTi" pitchFamily="2" charset="-122"/>
                <a:cs typeface="Arial" pitchFamily="34" charset="0"/>
              </a:rPr>
              <a:t>The engineer has to decide - based on the contest of the error - one among these three possible solutions:</a:t>
            </a:r>
          </a:p>
          <a:p>
            <a:endParaRPr lang="en-US" altLang="ko-KR" sz="1300">
              <a:solidFill>
                <a:schemeClr val="tx1">
                  <a:lumMod val="75000"/>
                  <a:lumOff val="25000"/>
                </a:schemeClr>
              </a:solidFill>
              <a:ea typeface="FZShuTi" pitchFamily="2" charset="-122"/>
              <a:cs typeface="Arial" pitchFamily="34" charset="0"/>
            </a:endParaRPr>
          </a:p>
          <a:p>
            <a:r>
              <a:rPr lang="en-US" altLang="ko-KR" sz="1300">
                <a:solidFill>
                  <a:schemeClr val="tx1">
                    <a:lumMod val="75000"/>
                    <a:lumOff val="25000"/>
                  </a:schemeClr>
                </a:solidFill>
                <a:ea typeface="FZShuTi" pitchFamily="2" charset="-122"/>
                <a:cs typeface="Arial" pitchFamily="34" charset="0"/>
              </a:rPr>
              <a:t>1) Extend disk space</a:t>
            </a:r>
          </a:p>
          <a:p>
            <a:r>
              <a:rPr lang="en-US" altLang="ko-KR" sz="1300">
                <a:solidFill>
                  <a:schemeClr val="tx1">
                    <a:lumMod val="75000"/>
                    <a:lumOff val="25000"/>
                  </a:schemeClr>
                </a:solidFill>
                <a:ea typeface="FZShuTi" pitchFamily="2" charset="-122"/>
                <a:cs typeface="Arial" pitchFamily="34" charset="0"/>
              </a:rPr>
              <a:t>2) Optimize disk space (archive/remove files)</a:t>
            </a:r>
          </a:p>
          <a:p>
            <a:r>
              <a:rPr lang="en-US" altLang="ko-KR" sz="1300">
                <a:solidFill>
                  <a:schemeClr val="tx1">
                    <a:lumMod val="75000"/>
                    <a:lumOff val="25000"/>
                  </a:schemeClr>
                </a:solidFill>
                <a:ea typeface="FZShuTi" pitchFamily="2" charset="-122"/>
                <a:cs typeface="Arial" pitchFamily="34" charset="0"/>
              </a:rPr>
              <a:t>3) Report to responsible customer (ask for confirmation/indication on which action to take)</a:t>
            </a:r>
          </a:p>
        </p:txBody>
      </p:sp>
      <p:sp>
        <p:nvSpPr>
          <p:cNvPr id="20" name="TextBox 4">
            <a:extLst>
              <a:ext uri="{FF2B5EF4-FFF2-40B4-BE49-F238E27FC236}">
                <a16:creationId xmlns:a16="http://schemas.microsoft.com/office/drawing/2014/main" id="{6846B189-DD99-A84B-8984-64CD5DEF50D1}"/>
              </a:ext>
            </a:extLst>
          </p:cNvPr>
          <p:cNvSpPr txBox="1"/>
          <p:nvPr/>
        </p:nvSpPr>
        <p:spPr>
          <a:xfrm>
            <a:off x="6784814" y="5510822"/>
            <a:ext cx="4685903" cy="692497"/>
          </a:xfrm>
          <a:prstGeom prst="rect">
            <a:avLst/>
          </a:prstGeom>
          <a:noFill/>
        </p:spPr>
        <p:txBody>
          <a:bodyPr wrap="square" lIns="108000" rIns="108000" rtlCol="0">
            <a:spAutoFit/>
          </a:bodyPr>
          <a:lstStyle/>
          <a:p>
            <a:r>
              <a:rPr lang="en-US" altLang="ko-KR" sz="1300">
                <a:solidFill>
                  <a:schemeClr val="tx1">
                    <a:lumMod val="75000"/>
                    <a:lumOff val="25000"/>
                  </a:schemeClr>
                </a:solidFill>
                <a:ea typeface="FZShuTi" pitchFamily="2" charset="-122"/>
                <a:cs typeface="Arial" pitchFamily="34" charset="0"/>
              </a:rPr>
              <a:t>The best possible solution for a specific error depends on lots of factors, as the experience of the engineer, the type of customer, etc.</a:t>
            </a:r>
          </a:p>
        </p:txBody>
      </p:sp>
      <p:pic>
        <p:nvPicPr>
          <p:cNvPr id="27" name="Segnaposto immagine 26" descr="Immagine che contiene verde, interni, finestra, elettronico&#10;&#10;Descrizione generata automaticamente">
            <a:extLst>
              <a:ext uri="{FF2B5EF4-FFF2-40B4-BE49-F238E27FC236}">
                <a16:creationId xmlns:a16="http://schemas.microsoft.com/office/drawing/2014/main" id="{97664377-28F4-F543-9E29-5E08C53EF234}"/>
              </a:ext>
            </a:extLst>
          </p:cNvPr>
          <p:cNvPicPr>
            <a:picLocks noGrp="1" noChangeAspect="1"/>
          </p:cNvPicPr>
          <p:nvPr>
            <p:ph type="pic" sz="quarter" idx="12"/>
          </p:nvPr>
        </p:nvPicPr>
        <p:blipFill>
          <a:blip r:embed="rId2"/>
          <a:srcRect l="33359" r="33359"/>
          <a:stretch>
            <a:fillRect/>
          </a:stretch>
        </p:blipFill>
        <p:spPr/>
      </p:pic>
    </p:spTree>
    <p:extLst>
      <p:ext uri="{BB962C8B-B14F-4D97-AF65-F5344CB8AC3E}">
        <p14:creationId xmlns:p14="http://schemas.microsoft.com/office/powerpoint/2010/main" val="3095681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70000" lnSpcReduction="20000"/>
          </a:bodyPr>
          <a:lstStyle/>
          <a:p>
            <a:r>
              <a:rPr lang="en-US"/>
              <a:t>Executive Summary</a:t>
            </a:r>
          </a:p>
        </p:txBody>
      </p:sp>
      <p:grpSp>
        <p:nvGrpSpPr>
          <p:cNvPr id="3" name="그룹 7">
            <a:extLst>
              <a:ext uri="{FF2B5EF4-FFF2-40B4-BE49-F238E27FC236}">
                <a16:creationId xmlns:a16="http://schemas.microsoft.com/office/drawing/2014/main" id="{5BB7F728-77A8-40E3-BACF-7D3EEFA5FD4D}"/>
              </a:ext>
            </a:extLst>
          </p:cNvPr>
          <p:cNvGrpSpPr/>
          <p:nvPr/>
        </p:nvGrpSpPr>
        <p:grpSpPr>
          <a:xfrm rot="10800000" flipV="1">
            <a:off x="7012645" y="4451413"/>
            <a:ext cx="3610654" cy="1551417"/>
            <a:chOff x="1541839" y="2217893"/>
            <a:chExt cx="2159832" cy="928031"/>
          </a:xfrm>
          <a:solidFill>
            <a:schemeClr val="bg1">
              <a:lumMod val="85000"/>
            </a:schemeClr>
          </a:solidFill>
        </p:grpSpPr>
        <p:grpSp>
          <p:nvGrpSpPr>
            <p:cNvPr id="4" name="그룹 8">
              <a:extLst>
                <a:ext uri="{FF2B5EF4-FFF2-40B4-BE49-F238E27FC236}">
                  <a16:creationId xmlns:a16="http://schemas.microsoft.com/office/drawing/2014/main" id="{F1DE0F58-34FB-4365-868D-862335FF93D5}"/>
                </a:ext>
              </a:extLst>
            </p:cNvPr>
            <p:cNvGrpSpPr/>
            <p:nvPr/>
          </p:nvGrpSpPr>
          <p:grpSpPr>
            <a:xfrm>
              <a:off x="1774163" y="2217893"/>
              <a:ext cx="1927508" cy="852379"/>
              <a:chOff x="1774163" y="2217893"/>
              <a:chExt cx="1927508" cy="852379"/>
            </a:xfrm>
            <a:grpFill/>
          </p:grpSpPr>
          <p:sp>
            <p:nvSpPr>
              <p:cNvPr id="6" name="Freeform 18">
                <a:extLst>
                  <a:ext uri="{FF2B5EF4-FFF2-40B4-BE49-F238E27FC236}">
                    <a16:creationId xmlns:a16="http://schemas.microsoft.com/office/drawing/2014/main" id="{0574C6B5-3BA8-4B96-BB75-49F3D5A5C0C7}"/>
                  </a:ext>
                </a:extLst>
              </p:cNvPr>
              <p:cNvSpPr/>
              <p:nvPr/>
            </p:nvSpPr>
            <p:spPr>
              <a:xfrm flipH="1">
                <a:off x="1774163" y="2350717"/>
                <a:ext cx="1600825" cy="719555"/>
              </a:xfrm>
              <a:custGeom>
                <a:avLst/>
                <a:gdLst>
                  <a:gd name="connsiteX0" fmla="*/ 4126727 w 4126727"/>
                  <a:gd name="connsiteY0" fmla="*/ 866693 h 1836752"/>
                  <a:gd name="connsiteX1" fmla="*/ 2782957 w 4126727"/>
                  <a:gd name="connsiteY1" fmla="*/ 0 h 1836752"/>
                  <a:gd name="connsiteX2" fmla="*/ 2703444 w 4126727"/>
                  <a:gd name="connsiteY2" fmla="*/ 7952 h 1836752"/>
                  <a:gd name="connsiteX3" fmla="*/ 1375576 w 4126727"/>
                  <a:gd name="connsiteY3" fmla="*/ 326004 h 1836752"/>
                  <a:gd name="connsiteX4" fmla="*/ 0 w 4126727"/>
                  <a:gd name="connsiteY4" fmla="*/ 477079 h 1836752"/>
                  <a:gd name="connsiteX5" fmla="*/ 1574358 w 4126727"/>
                  <a:gd name="connsiteY5" fmla="*/ 898498 h 1836752"/>
                  <a:gd name="connsiteX6" fmla="*/ 2576223 w 4126727"/>
                  <a:gd name="connsiteY6" fmla="*/ 1280160 h 1836752"/>
                  <a:gd name="connsiteX7" fmla="*/ 3267986 w 4126727"/>
                  <a:gd name="connsiteY7" fmla="*/ 1836752 h 1836752"/>
                  <a:gd name="connsiteX8" fmla="*/ 4126727 w 4126727"/>
                  <a:gd name="connsiteY8" fmla="*/ 866693 h 1836752"/>
                  <a:gd name="connsiteX0" fmla="*/ 4126727 w 4126727"/>
                  <a:gd name="connsiteY0" fmla="*/ 884466 h 1854525"/>
                  <a:gd name="connsiteX1" fmla="*/ 2782957 w 4126727"/>
                  <a:gd name="connsiteY1" fmla="*/ 17773 h 1854525"/>
                  <a:gd name="connsiteX2" fmla="*/ 2703444 w 4126727"/>
                  <a:gd name="connsiteY2" fmla="*/ 25725 h 1854525"/>
                  <a:gd name="connsiteX3" fmla="*/ 1375576 w 4126727"/>
                  <a:gd name="connsiteY3" fmla="*/ 343777 h 1854525"/>
                  <a:gd name="connsiteX4" fmla="*/ 0 w 4126727"/>
                  <a:gd name="connsiteY4" fmla="*/ 494852 h 1854525"/>
                  <a:gd name="connsiteX5" fmla="*/ 1574358 w 4126727"/>
                  <a:gd name="connsiteY5" fmla="*/ 916271 h 1854525"/>
                  <a:gd name="connsiteX6" fmla="*/ 2576223 w 4126727"/>
                  <a:gd name="connsiteY6" fmla="*/ 1297933 h 1854525"/>
                  <a:gd name="connsiteX7" fmla="*/ 3267986 w 4126727"/>
                  <a:gd name="connsiteY7" fmla="*/ 1854525 h 1854525"/>
                  <a:gd name="connsiteX8" fmla="*/ 4126727 w 4126727"/>
                  <a:gd name="connsiteY8" fmla="*/ 884466 h 1854525"/>
                  <a:gd name="connsiteX0" fmla="*/ 1375576 w 4126727"/>
                  <a:gd name="connsiteY0" fmla="*/ 331865 h 1842613"/>
                  <a:gd name="connsiteX1" fmla="*/ 0 w 4126727"/>
                  <a:gd name="connsiteY1" fmla="*/ 482940 h 1842613"/>
                  <a:gd name="connsiteX2" fmla="*/ 1574358 w 4126727"/>
                  <a:gd name="connsiteY2" fmla="*/ 904359 h 1842613"/>
                  <a:gd name="connsiteX3" fmla="*/ 2576223 w 4126727"/>
                  <a:gd name="connsiteY3" fmla="*/ 1286021 h 1842613"/>
                  <a:gd name="connsiteX4" fmla="*/ 3267986 w 4126727"/>
                  <a:gd name="connsiteY4" fmla="*/ 1842613 h 1842613"/>
                  <a:gd name="connsiteX5" fmla="*/ 4126727 w 4126727"/>
                  <a:gd name="connsiteY5" fmla="*/ 872554 h 1842613"/>
                  <a:gd name="connsiteX6" fmla="*/ 2782957 w 4126727"/>
                  <a:gd name="connsiteY6" fmla="*/ 5861 h 1842613"/>
                  <a:gd name="connsiteX7" fmla="*/ 2794884 w 4126727"/>
                  <a:gd name="connsiteY7" fmla="*/ 105253 h 1842613"/>
                  <a:gd name="connsiteX0" fmla="*/ 1375576 w 4126727"/>
                  <a:gd name="connsiteY0" fmla="*/ 326004 h 1836752"/>
                  <a:gd name="connsiteX1" fmla="*/ 0 w 4126727"/>
                  <a:gd name="connsiteY1" fmla="*/ 477079 h 1836752"/>
                  <a:gd name="connsiteX2" fmla="*/ 1574358 w 4126727"/>
                  <a:gd name="connsiteY2" fmla="*/ 898498 h 1836752"/>
                  <a:gd name="connsiteX3" fmla="*/ 2576223 w 4126727"/>
                  <a:gd name="connsiteY3" fmla="*/ 1280160 h 1836752"/>
                  <a:gd name="connsiteX4" fmla="*/ 3267986 w 4126727"/>
                  <a:gd name="connsiteY4" fmla="*/ 1836752 h 1836752"/>
                  <a:gd name="connsiteX5" fmla="*/ 4126727 w 4126727"/>
                  <a:gd name="connsiteY5" fmla="*/ 866693 h 1836752"/>
                  <a:gd name="connsiteX6" fmla="*/ 2782957 w 4126727"/>
                  <a:gd name="connsiteY6" fmla="*/ 0 h 1836752"/>
                  <a:gd name="connsiteX0" fmla="*/ 1375576 w 4126727"/>
                  <a:gd name="connsiteY0" fmla="*/ 326004 h 1836752"/>
                  <a:gd name="connsiteX1" fmla="*/ 0 w 4126727"/>
                  <a:gd name="connsiteY1" fmla="*/ 477079 h 1836752"/>
                  <a:gd name="connsiteX2" fmla="*/ 1574358 w 4126727"/>
                  <a:gd name="connsiteY2" fmla="*/ 898498 h 1836752"/>
                  <a:gd name="connsiteX3" fmla="*/ 2576223 w 4126727"/>
                  <a:gd name="connsiteY3" fmla="*/ 1280160 h 1836752"/>
                  <a:gd name="connsiteX4" fmla="*/ 3267986 w 4126727"/>
                  <a:gd name="connsiteY4" fmla="*/ 1836752 h 1836752"/>
                  <a:gd name="connsiteX5" fmla="*/ 4126727 w 4126727"/>
                  <a:gd name="connsiteY5" fmla="*/ 866693 h 1836752"/>
                  <a:gd name="connsiteX6" fmla="*/ 2782957 w 4126727"/>
                  <a:gd name="connsiteY6" fmla="*/ 0 h 1836752"/>
                  <a:gd name="connsiteX0" fmla="*/ 1375576 w 4063117"/>
                  <a:gd name="connsiteY0" fmla="*/ 326004 h 1836752"/>
                  <a:gd name="connsiteX1" fmla="*/ 0 w 4063117"/>
                  <a:gd name="connsiteY1" fmla="*/ 477079 h 1836752"/>
                  <a:gd name="connsiteX2" fmla="*/ 1574358 w 4063117"/>
                  <a:gd name="connsiteY2" fmla="*/ 898498 h 1836752"/>
                  <a:gd name="connsiteX3" fmla="*/ 2576223 w 4063117"/>
                  <a:gd name="connsiteY3" fmla="*/ 1280160 h 1836752"/>
                  <a:gd name="connsiteX4" fmla="*/ 3267986 w 4063117"/>
                  <a:gd name="connsiteY4" fmla="*/ 1836752 h 1836752"/>
                  <a:gd name="connsiteX5" fmla="*/ 4063117 w 4063117"/>
                  <a:gd name="connsiteY5" fmla="*/ 930304 h 1836752"/>
                  <a:gd name="connsiteX6" fmla="*/ 2782957 w 4063117"/>
                  <a:gd name="connsiteY6" fmla="*/ 0 h 1836752"/>
                  <a:gd name="connsiteX0" fmla="*/ 1375576 w 4063117"/>
                  <a:gd name="connsiteY0" fmla="*/ 326004 h 1836752"/>
                  <a:gd name="connsiteX1" fmla="*/ 0 w 4063117"/>
                  <a:gd name="connsiteY1" fmla="*/ 477079 h 1836752"/>
                  <a:gd name="connsiteX2" fmla="*/ 1574358 w 4063117"/>
                  <a:gd name="connsiteY2" fmla="*/ 898498 h 1836752"/>
                  <a:gd name="connsiteX3" fmla="*/ 2576223 w 4063117"/>
                  <a:gd name="connsiteY3" fmla="*/ 1280160 h 1836752"/>
                  <a:gd name="connsiteX4" fmla="*/ 3267986 w 4063117"/>
                  <a:gd name="connsiteY4" fmla="*/ 1836752 h 1836752"/>
                  <a:gd name="connsiteX5" fmla="*/ 4063117 w 4063117"/>
                  <a:gd name="connsiteY5" fmla="*/ 930304 h 1836752"/>
                  <a:gd name="connsiteX6" fmla="*/ 2782957 w 4063117"/>
                  <a:gd name="connsiteY6" fmla="*/ 0 h 1836752"/>
                  <a:gd name="connsiteX0" fmla="*/ 1375576 w 4063117"/>
                  <a:gd name="connsiteY0" fmla="*/ 326004 h 1836752"/>
                  <a:gd name="connsiteX1" fmla="*/ 0 w 4063117"/>
                  <a:gd name="connsiteY1" fmla="*/ 477079 h 1836752"/>
                  <a:gd name="connsiteX2" fmla="*/ 1574358 w 4063117"/>
                  <a:gd name="connsiteY2" fmla="*/ 898498 h 1836752"/>
                  <a:gd name="connsiteX3" fmla="*/ 2576223 w 4063117"/>
                  <a:gd name="connsiteY3" fmla="*/ 1280160 h 1836752"/>
                  <a:gd name="connsiteX4" fmla="*/ 3267986 w 4063117"/>
                  <a:gd name="connsiteY4" fmla="*/ 1836752 h 1836752"/>
                  <a:gd name="connsiteX5" fmla="*/ 4063117 w 4063117"/>
                  <a:gd name="connsiteY5" fmla="*/ 930304 h 1836752"/>
                  <a:gd name="connsiteX6" fmla="*/ 2782957 w 4063117"/>
                  <a:gd name="connsiteY6" fmla="*/ 0 h 1836752"/>
                  <a:gd name="connsiteX0" fmla="*/ 1375576 w 4063117"/>
                  <a:gd name="connsiteY0" fmla="*/ 326004 h 1836752"/>
                  <a:gd name="connsiteX1" fmla="*/ 0 w 4063117"/>
                  <a:gd name="connsiteY1" fmla="*/ 477079 h 1836752"/>
                  <a:gd name="connsiteX2" fmla="*/ 1574358 w 4063117"/>
                  <a:gd name="connsiteY2" fmla="*/ 898498 h 1836752"/>
                  <a:gd name="connsiteX3" fmla="*/ 2576223 w 4063117"/>
                  <a:gd name="connsiteY3" fmla="*/ 1280160 h 1836752"/>
                  <a:gd name="connsiteX4" fmla="*/ 3267986 w 4063117"/>
                  <a:gd name="connsiteY4" fmla="*/ 1836752 h 1836752"/>
                  <a:gd name="connsiteX5" fmla="*/ 4063117 w 4063117"/>
                  <a:gd name="connsiteY5" fmla="*/ 930304 h 1836752"/>
                  <a:gd name="connsiteX6" fmla="*/ 2782957 w 4063117"/>
                  <a:gd name="connsiteY6" fmla="*/ 0 h 1836752"/>
                  <a:gd name="connsiteX7" fmla="*/ 1375576 w 4063117"/>
                  <a:gd name="connsiteY7" fmla="*/ 326004 h 1836752"/>
                  <a:gd name="connsiteX0" fmla="*/ 1375576 w 4063117"/>
                  <a:gd name="connsiteY0" fmla="*/ 326004 h 1836752"/>
                  <a:gd name="connsiteX1" fmla="*/ 0 w 4063117"/>
                  <a:gd name="connsiteY1" fmla="*/ 477079 h 1836752"/>
                  <a:gd name="connsiteX2" fmla="*/ 1574358 w 4063117"/>
                  <a:gd name="connsiteY2" fmla="*/ 898498 h 1836752"/>
                  <a:gd name="connsiteX3" fmla="*/ 2576223 w 4063117"/>
                  <a:gd name="connsiteY3" fmla="*/ 1280160 h 1836752"/>
                  <a:gd name="connsiteX4" fmla="*/ 3267986 w 4063117"/>
                  <a:gd name="connsiteY4" fmla="*/ 1836752 h 1836752"/>
                  <a:gd name="connsiteX5" fmla="*/ 4063117 w 4063117"/>
                  <a:gd name="connsiteY5" fmla="*/ 930304 h 1836752"/>
                  <a:gd name="connsiteX6" fmla="*/ 2782957 w 4063117"/>
                  <a:gd name="connsiteY6" fmla="*/ 0 h 1836752"/>
                  <a:gd name="connsiteX7" fmla="*/ 1375576 w 4063117"/>
                  <a:gd name="connsiteY7" fmla="*/ 326004 h 1836752"/>
                  <a:gd name="connsiteX0" fmla="*/ 1375576 w 4063117"/>
                  <a:gd name="connsiteY0" fmla="*/ 390578 h 1901326"/>
                  <a:gd name="connsiteX1" fmla="*/ 0 w 4063117"/>
                  <a:gd name="connsiteY1" fmla="*/ 541653 h 1901326"/>
                  <a:gd name="connsiteX2" fmla="*/ 1574358 w 4063117"/>
                  <a:gd name="connsiteY2" fmla="*/ 963072 h 1901326"/>
                  <a:gd name="connsiteX3" fmla="*/ 2576223 w 4063117"/>
                  <a:gd name="connsiteY3" fmla="*/ 1344734 h 1901326"/>
                  <a:gd name="connsiteX4" fmla="*/ 3267986 w 4063117"/>
                  <a:gd name="connsiteY4" fmla="*/ 1901326 h 1901326"/>
                  <a:gd name="connsiteX5" fmla="*/ 4063117 w 4063117"/>
                  <a:gd name="connsiteY5" fmla="*/ 994878 h 1901326"/>
                  <a:gd name="connsiteX6" fmla="*/ 2782957 w 4063117"/>
                  <a:gd name="connsiteY6" fmla="*/ 64574 h 1901326"/>
                  <a:gd name="connsiteX7" fmla="*/ 2178658 w 4063117"/>
                  <a:gd name="connsiteY7" fmla="*/ 96380 h 1901326"/>
                  <a:gd name="connsiteX8" fmla="*/ 1375576 w 4063117"/>
                  <a:gd name="connsiteY8" fmla="*/ 390578 h 1901326"/>
                  <a:gd name="connsiteX0" fmla="*/ 1375576 w 4063117"/>
                  <a:gd name="connsiteY0" fmla="*/ 383650 h 1894398"/>
                  <a:gd name="connsiteX1" fmla="*/ 0 w 4063117"/>
                  <a:gd name="connsiteY1" fmla="*/ 534725 h 1894398"/>
                  <a:gd name="connsiteX2" fmla="*/ 1574358 w 4063117"/>
                  <a:gd name="connsiteY2" fmla="*/ 956144 h 1894398"/>
                  <a:gd name="connsiteX3" fmla="*/ 2576223 w 4063117"/>
                  <a:gd name="connsiteY3" fmla="*/ 1337806 h 1894398"/>
                  <a:gd name="connsiteX4" fmla="*/ 3267986 w 4063117"/>
                  <a:gd name="connsiteY4" fmla="*/ 1894398 h 1894398"/>
                  <a:gd name="connsiteX5" fmla="*/ 4063117 w 4063117"/>
                  <a:gd name="connsiteY5" fmla="*/ 987950 h 1894398"/>
                  <a:gd name="connsiteX6" fmla="*/ 2782957 w 4063117"/>
                  <a:gd name="connsiteY6" fmla="*/ 57646 h 1894398"/>
                  <a:gd name="connsiteX7" fmla="*/ 2178658 w 4063117"/>
                  <a:gd name="connsiteY7" fmla="*/ 89452 h 1894398"/>
                  <a:gd name="connsiteX8" fmla="*/ 1375576 w 4063117"/>
                  <a:gd name="connsiteY8" fmla="*/ 383650 h 1894398"/>
                  <a:gd name="connsiteX0" fmla="*/ 1375576 w 4063117"/>
                  <a:gd name="connsiteY0" fmla="*/ 326004 h 1836752"/>
                  <a:gd name="connsiteX1" fmla="*/ 0 w 4063117"/>
                  <a:gd name="connsiteY1" fmla="*/ 477079 h 1836752"/>
                  <a:gd name="connsiteX2" fmla="*/ 1574358 w 4063117"/>
                  <a:gd name="connsiteY2" fmla="*/ 898498 h 1836752"/>
                  <a:gd name="connsiteX3" fmla="*/ 2576223 w 4063117"/>
                  <a:gd name="connsiteY3" fmla="*/ 1280160 h 1836752"/>
                  <a:gd name="connsiteX4" fmla="*/ 3267986 w 4063117"/>
                  <a:gd name="connsiteY4" fmla="*/ 1836752 h 1836752"/>
                  <a:gd name="connsiteX5" fmla="*/ 4063117 w 4063117"/>
                  <a:gd name="connsiteY5" fmla="*/ 930304 h 1836752"/>
                  <a:gd name="connsiteX6" fmla="*/ 2782957 w 4063117"/>
                  <a:gd name="connsiteY6" fmla="*/ 0 h 1836752"/>
                  <a:gd name="connsiteX7" fmla="*/ 2178658 w 4063117"/>
                  <a:gd name="connsiteY7" fmla="*/ 31806 h 1836752"/>
                  <a:gd name="connsiteX8" fmla="*/ 1375576 w 4063117"/>
                  <a:gd name="connsiteY8" fmla="*/ 326004 h 1836752"/>
                  <a:gd name="connsiteX0" fmla="*/ 1375576 w 4063117"/>
                  <a:gd name="connsiteY0" fmla="*/ 326004 h 1836752"/>
                  <a:gd name="connsiteX1" fmla="*/ 0 w 4063117"/>
                  <a:gd name="connsiteY1" fmla="*/ 477079 h 1836752"/>
                  <a:gd name="connsiteX2" fmla="*/ 1574358 w 4063117"/>
                  <a:gd name="connsiteY2" fmla="*/ 898498 h 1836752"/>
                  <a:gd name="connsiteX3" fmla="*/ 2576223 w 4063117"/>
                  <a:gd name="connsiteY3" fmla="*/ 1280160 h 1836752"/>
                  <a:gd name="connsiteX4" fmla="*/ 3267986 w 4063117"/>
                  <a:gd name="connsiteY4" fmla="*/ 1836752 h 1836752"/>
                  <a:gd name="connsiteX5" fmla="*/ 4063117 w 4063117"/>
                  <a:gd name="connsiteY5" fmla="*/ 930304 h 1836752"/>
                  <a:gd name="connsiteX6" fmla="*/ 2782957 w 4063117"/>
                  <a:gd name="connsiteY6" fmla="*/ 0 h 1836752"/>
                  <a:gd name="connsiteX7" fmla="*/ 2178658 w 4063117"/>
                  <a:gd name="connsiteY7" fmla="*/ 31806 h 1836752"/>
                  <a:gd name="connsiteX8" fmla="*/ 1375576 w 4063117"/>
                  <a:gd name="connsiteY8" fmla="*/ 326004 h 1836752"/>
                  <a:gd name="connsiteX0" fmla="*/ 1375576 w 4063117"/>
                  <a:gd name="connsiteY0" fmla="*/ 326004 h 1836752"/>
                  <a:gd name="connsiteX1" fmla="*/ 0 w 4063117"/>
                  <a:gd name="connsiteY1" fmla="*/ 477079 h 1836752"/>
                  <a:gd name="connsiteX2" fmla="*/ 1574358 w 4063117"/>
                  <a:gd name="connsiteY2" fmla="*/ 898498 h 1836752"/>
                  <a:gd name="connsiteX3" fmla="*/ 2576223 w 4063117"/>
                  <a:gd name="connsiteY3" fmla="*/ 1280160 h 1836752"/>
                  <a:gd name="connsiteX4" fmla="*/ 3267986 w 4063117"/>
                  <a:gd name="connsiteY4" fmla="*/ 1836752 h 1836752"/>
                  <a:gd name="connsiteX5" fmla="*/ 4063117 w 4063117"/>
                  <a:gd name="connsiteY5" fmla="*/ 930304 h 1836752"/>
                  <a:gd name="connsiteX6" fmla="*/ 2782957 w 4063117"/>
                  <a:gd name="connsiteY6" fmla="*/ 0 h 1836752"/>
                  <a:gd name="connsiteX7" fmla="*/ 2178658 w 4063117"/>
                  <a:gd name="connsiteY7" fmla="*/ 31806 h 1836752"/>
                  <a:gd name="connsiteX8" fmla="*/ 1375576 w 4063117"/>
                  <a:gd name="connsiteY8" fmla="*/ 326004 h 1836752"/>
                  <a:gd name="connsiteX0" fmla="*/ 1375576 w 4063117"/>
                  <a:gd name="connsiteY0" fmla="*/ 326004 h 1836752"/>
                  <a:gd name="connsiteX1" fmla="*/ 0 w 4063117"/>
                  <a:gd name="connsiteY1" fmla="*/ 477079 h 1836752"/>
                  <a:gd name="connsiteX2" fmla="*/ 1574358 w 4063117"/>
                  <a:gd name="connsiteY2" fmla="*/ 898498 h 1836752"/>
                  <a:gd name="connsiteX3" fmla="*/ 2576223 w 4063117"/>
                  <a:gd name="connsiteY3" fmla="*/ 1280160 h 1836752"/>
                  <a:gd name="connsiteX4" fmla="*/ 3267986 w 4063117"/>
                  <a:gd name="connsiteY4" fmla="*/ 1836752 h 1836752"/>
                  <a:gd name="connsiteX5" fmla="*/ 4063117 w 4063117"/>
                  <a:gd name="connsiteY5" fmla="*/ 930304 h 1836752"/>
                  <a:gd name="connsiteX6" fmla="*/ 2782957 w 4063117"/>
                  <a:gd name="connsiteY6" fmla="*/ 0 h 1836752"/>
                  <a:gd name="connsiteX7" fmla="*/ 2178658 w 4063117"/>
                  <a:gd name="connsiteY7" fmla="*/ 31806 h 1836752"/>
                  <a:gd name="connsiteX8" fmla="*/ 1375576 w 4063117"/>
                  <a:gd name="connsiteY8" fmla="*/ 326004 h 1836752"/>
                  <a:gd name="connsiteX0" fmla="*/ 1419093 w 4106634"/>
                  <a:gd name="connsiteY0" fmla="*/ 326004 h 1836752"/>
                  <a:gd name="connsiteX1" fmla="*/ 43517 w 4106634"/>
                  <a:gd name="connsiteY1" fmla="*/ 477079 h 1836752"/>
                  <a:gd name="connsiteX2" fmla="*/ 1617875 w 4106634"/>
                  <a:gd name="connsiteY2" fmla="*/ 898498 h 1836752"/>
                  <a:gd name="connsiteX3" fmla="*/ 2619740 w 4106634"/>
                  <a:gd name="connsiteY3" fmla="*/ 1280160 h 1836752"/>
                  <a:gd name="connsiteX4" fmla="*/ 3311503 w 4106634"/>
                  <a:gd name="connsiteY4" fmla="*/ 1836752 h 1836752"/>
                  <a:gd name="connsiteX5" fmla="*/ 4106634 w 4106634"/>
                  <a:gd name="connsiteY5" fmla="*/ 930304 h 1836752"/>
                  <a:gd name="connsiteX6" fmla="*/ 2826474 w 4106634"/>
                  <a:gd name="connsiteY6" fmla="*/ 0 h 1836752"/>
                  <a:gd name="connsiteX7" fmla="*/ 2222175 w 4106634"/>
                  <a:gd name="connsiteY7" fmla="*/ 31806 h 1836752"/>
                  <a:gd name="connsiteX8" fmla="*/ 1419093 w 4106634"/>
                  <a:gd name="connsiteY8" fmla="*/ 326004 h 1836752"/>
                  <a:gd name="connsiteX0" fmla="*/ 1419093 w 4106634"/>
                  <a:gd name="connsiteY0" fmla="*/ 326004 h 1836752"/>
                  <a:gd name="connsiteX1" fmla="*/ 43517 w 4106634"/>
                  <a:gd name="connsiteY1" fmla="*/ 477079 h 1836752"/>
                  <a:gd name="connsiteX2" fmla="*/ 1617875 w 4106634"/>
                  <a:gd name="connsiteY2" fmla="*/ 898498 h 1836752"/>
                  <a:gd name="connsiteX3" fmla="*/ 2619740 w 4106634"/>
                  <a:gd name="connsiteY3" fmla="*/ 1280160 h 1836752"/>
                  <a:gd name="connsiteX4" fmla="*/ 3311503 w 4106634"/>
                  <a:gd name="connsiteY4" fmla="*/ 1836752 h 1836752"/>
                  <a:gd name="connsiteX5" fmla="*/ 4106634 w 4106634"/>
                  <a:gd name="connsiteY5" fmla="*/ 930304 h 1836752"/>
                  <a:gd name="connsiteX6" fmla="*/ 2826474 w 4106634"/>
                  <a:gd name="connsiteY6" fmla="*/ 0 h 1836752"/>
                  <a:gd name="connsiteX7" fmla="*/ 2222175 w 4106634"/>
                  <a:gd name="connsiteY7" fmla="*/ 31806 h 1836752"/>
                  <a:gd name="connsiteX8" fmla="*/ 1419093 w 4106634"/>
                  <a:gd name="connsiteY8" fmla="*/ 326004 h 1836752"/>
                  <a:gd name="connsiteX0" fmla="*/ 1424462 w 4112003"/>
                  <a:gd name="connsiteY0" fmla="*/ 326004 h 1836752"/>
                  <a:gd name="connsiteX1" fmla="*/ 48886 w 4112003"/>
                  <a:gd name="connsiteY1" fmla="*/ 477079 h 1836752"/>
                  <a:gd name="connsiteX2" fmla="*/ 1623244 w 4112003"/>
                  <a:gd name="connsiteY2" fmla="*/ 898498 h 1836752"/>
                  <a:gd name="connsiteX3" fmla="*/ 2625109 w 4112003"/>
                  <a:gd name="connsiteY3" fmla="*/ 1280160 h 1836752"/>
                  <a:gd name="connsiteX4" fmla="*/ 3316872 w 4112003"/>
                  <a:gd name="connsiteY4" fmla="*/ 1836752 h 1836752"/>
                  <a:gd name="connsiteX5" fmla="*/ 4112003 w 4112003"/>
                  <a:gd name="connsiteY5" fmla="*/ 930304 h 1836752"/>
                  <a:gd name="connsiteX6" fmla="*/ 2831843 w 4112003"/>
                  <a:gd name="connsiteY6" fmla="*/ 0 h 1836752"/>
                  <a:gd name="connsiteX7" fmla="*/ 2227544 w 4112003"/>
                  <a:gd name="connsiteY7" fmla="*/ 31806 h 1836752"/>
                  <a:gd name="connsiteX8" fmla="*/ 1424462 w 4112003"/>
                  <a:gd name="connsiteY8" fmla="*/ 326004 h 1836752"/>
                  <a:gd name="connsiteX0" fmla="*/ 1424462 w 4112003"/>
                  <a:gd name="connsiteY0" fmla="*/ 326004 h 1836752"/>
                  <a:gd name="connsiteX1" fmla="*/ 48886 w 4112003"/>
                  <a:gd name="connsiteY1" fmla="*/ 477079 h 1836752"/>
                  <a:gd name="connsiteX2" fmla="*/ 1623244 w 4112003"/>
                  <a:gd name="connsiteY2" fmla="*/ 898498 h 1836752"/>
                  <a:gd name="connsiteX3" fmla="*/ 2132129 w 4112003"/>
                  <a:gd name="connsiteY3" fmla="*/ 993914 h 1836752"/>
                  <a:gd name="connsiteX4" fmla="*/ 2625109 w 4112003"/>
                  <a:gd name="connsiteY4" fmla="*/ 1280160 h 1836752"/>
                  <a:gd name="connsiteX5" fmla="*/ 3316872 w 4112003"/>
                  <a:gd name="connsiteY5" fmla="*/ 1836752 h 1836752"/>
                  <a:gd name="connsiteX6" fmla="*/ 4112003 w 4112003"/>
                  <a:gd name="connsiteY6" fmla="*/ 930304 h 1836752"/>
                  <a:gd name="connsiteX7" fmla="*/ 2831843 w 4112003"/>
                  <a:gd name="connsiteY7" fmla="*/ 0 h 1836752"/>
                  <a:gd name="connsiteX8" fmla="*/ 2227544 w 4112003"/>
                  <a:gd name="connsiteY8" fmla="*/ 31806 h 1836752"/>
                  <a:gd name="connsiteX9" fmla="*/ 1424462 w 4112003"/>
                  <a:gd name="connsiteY9" fmla="*/ 326004 h 1836752"/>
                  <a:gd name="connsiteX0" fmla="*/ 1435225 w 4122766"/>
                  <a:gd name="connsiteY0" fmla="*/ 326004 h 1836752"/>
                  <a:gd name="connsiteX1" fmla="*/ 59649 w 4122766"/>
                  <a:gd name="connsiteY1" fmla="*/ 477079 h 1836752"/>
                  <a:gd name="connsiteX2" fmla="*/ 1634007 w 4122766"/>
                  <a:gd name="connsiteY2" fmla="*/ 898498 h 1836752"/>
                  <a:gd name="connsiteX3" fmla="*/ 2142892 w 4122766"/>
                  <a:gd name="connsiteY3" fmla="*/ 993914 h 1836752"/>
                  <a:gd name="connsiteX4" fmla="*/ 2635872 w 4122766"/>
                  <a:gd name="connsiteY4" fmla="*/ 1280160 h 1836752"/>
                  <a:gd name="connsiteX5" fmla="*/ 3327635 w 4122766"/>
                  <a:gd name="connsiteY5" fmla="*/ 1836752 h 1836752"/>
                  <a:gd name="connsiteX6" fmla="*/ 4122766 w 4122766"/>
                  <a:gd name="connsiteY6" fmla="*/ 930304 h 1836752"/>
                  <a:gd name="connsiteX7" fmla="*/ 2842606 w 4122766"/>
                  <a:gd name="connsiteY7" fmla="*/ 0 h 1836752"/>
                  <a:gd name="connsiteX8" fmla="*/ 2238307 w 4122766"/>
                  <a:gd name="connsiteY8" fmla="*/ 31806 h 1836752"/>
                  <a:gd name="connsiteX9" fmla="*/ 1435225 w 4122766"/>
                  <a:gd name="connsiteY9" fmla="*/ 326004 h 1836752"/>
                  <a:gd name="connsiteX0" fmla="*/ 1435225 w 4122766"/>
                  <a:gd name="connsiteY0" fmla="*/ 326004 h 1836752"/>
                  <a:gd name="connsiteX1" fmla="*/ 59649 w 4122766"/>
                  <a:gd name="connsiteY1" fmla="*/ 477079 h 1836752"/>
                  <a:gd name="connsiteX2" fmla="*/ 1634007 w 4122766"/>
                  <a:gd name="connsiteY2" fmla="*/ 898498 h 1836752"/>
                  <a:gd name="connsiteX3" fmla="*/ 2142892 w 4122766"/>
                  <a:gd name="connsiteY3" fmla="*/ 993914 h 1836752"/>
                  <a:gd name="connsiteX4" fmla="*/ 2635872 w 4122766"/>
                  <a:gd name="connsiteY4" fmla="*/ 1280160 h 1836752"/>
                  <a:gd name="connsiteX5" fmla="*/ 3327635 w 4122766"/>
                  <a:gd name="connsiteY5" fmla="*/ 1836752 h 1836752"/>
                  <a:gd name="connsiteX6" fmla="*/ 4122766 w 4122766"/>
                  <a:gd name="connsiteY6" fmla="*/ 930304 h 1836752"/>
                  <a:gd name="connsiteX7" fmla="*/ 2842606 w 4122766"/>
                  <a:gd name="connsiteY7" fmla="*/ 0 h 1836752"/>
                  <a:gd name="connsiteX8" fmla="*/ 2238307 w 4122766"/>
                  <a:gd name="connsiteY8" fmla="*/ 31806 h 1836752"/>
                  <a:gd name="connsiteX9" fmla="*/ 1435225 w 4122766"/>
                  <a:gd name="connsiteY9" fmla="*/ 326004 h 1836752"/>
                  <a:gd name="connsiteX0" fmla="*/ 1435225 w 4122766"/>
                  <a:gd name="connsiteY0" fmla="*/ 338408 h 1849156"/>
                  <a:gd name="connsiteX1" fmla="*/ 59649 w 4122766"/>
                  <a:gd name="connsiteY1" fmla="*/ 489483 h 1849156"/>
                  <a:gd name="connsiteX2" fmla="*/ 1634007 w 4122766"/>
                  <a:gd name="connsiteY2" fmla="*/ 910902 h 1849156"/>
                  <a:gd name="connsiteX3" fmla="*/ 2142892 w 4122766"/>
                  <a:gd name="connsiteY3" fmla="*/ 1006318 h 1849156"/>
                  <a:gd name="connsiteX4" fmla="*/ 2635872 w 4122766"/>
                  <a:gd name="connsiteY4" fmla="*/ 1292564 h 1849156"/>
                  <a:gd name="connsiteX5" fmla="*/ 3327635 w 4122766"/>
                  <a:gd name="connsiteY5" fmla="*/ 1849156 h 1849156"/>
                  <a:gd name="connsiteX6" fmla="*/ 4122766 w 4122766"/>
                  <a:gd name="connsiteY6" fmla="*/ 942708 h 1849156"/>
                  <a:gd name="connsiteX7" fmla="*/ 2842606 w 4122766"/>
                  <a:gd name="connsiteY7" fmla="*/ 12404 h 1849156"/>
                  <a:gd name="connsiteX8" fmla="*/ 2238307 w 4122766"/>
                  <a:gd name="connsiteY8" fmla="*/ 44210 h 1849156"/>
                  <a:gd name="connsiteX9" fmla="*/ 1435225 w 4122766"/>
                  <a:gd name="connsiteY9" fmla="*/ 338408 h 1849156"/>
                  <a:gd name="connsiteX0" fmla="*/ 1435225 w 4122766"/>
                  <a:gd name="connsiteY0" fmla="*/ 354916 h 1865664"/>
                  <a:gd name="connsiteX1" fmla="*/ 59649 w 4122766"/>
                  <a:gd name="connsiteY1" fmla="*/ 505991 h 1865664"/>
                  <a:gd name="connsiteX2" fmla="*/ 1634007 w 4122766"/>
                  <a:gd name="connsiteY2" fmla="*/ 927410 h 1865664"/>
                  <a:gd name="connsiteX3" fmla="*/ 2142892 w 4122766"/>
                  <a:gd name="connsiteY3" fmla="*/ 1022826 h 1865664"/>
                  <a:gd name="connsiteX4" fmla="*/ 2635872 w 4122766"/>
                  <a:gd name="connsiteY4" fmla="*/ 1309072 h 1865664"/>
                  <a:gd name="connsiteX5" fmla="*/ 3327635 w 4122766"/>
                  <a:gd name="connsiteY5" fmla="*/ 1865664 h 1865664"/>
                  <a:gd name="connsiteX6" fmla="*/ 4122766 w 4122766"/>
                  <a:gd name="connsiteY6" fmla="*/ 959216 h 1865664"/>
                  <a:gd name="connsiteX7" fmla="*/ 2842606 w 4122766"/>
                  <a:gd name="connsiteY7" fmla="*/ 28912 h 1865664"/>
                  <a:gd name="connsiteX8" fmla="*/ 2238307 w 4122766"/>
                  <a:gd name="connsiteY8" fmla="*/ 60718 h 1865664"/>
                  <a:gd name="connsiteX9" fmla="*/ 1435225 w 4122766"/>
                  <a:gd name="connsiteY9" fmla="*/ 354916 h 1865664"/>
                  <a:gd name="connsiteX0" fmla="*/ 1435225 w 4122766"/>
                  <a:gd name="connsiteY0" fmla="*/ 354916 h 1865664"/>
                  <a:gd name="connsiteX1" fmla="*/ 59649 w 4122766"/>
                  <a:gd name="connsiteY1" fmla="*/ 505991 h 1865664"/>
                  <a:gd name="connsiteX2" fmla="*/ 1634007 w 4122766"/>
                  <a:gd name="connsiteY2" fmla="*/ 927410 h 1865664"/>
                  <a:gd name="connsiteX3" fmla="*/ 2142892 w 4122766"/>
                  <a:gd name="connsiteY3" fmla="*/ 1022826 h 1865664"/>
                  <a:gd name="connsiteX4" fmla="*/ 2635872 w 4122766"/>
                  <a:gd name="connsiteY4" fmla="*/ 1309072 h 1865664"/>
                  <a:gd name="connsiteX5" fmla="*/ 3327635 w 4122766"/>
                  <a:gd name="connsiteY5" fmla="*/ 1865664 h 1865664"/>
                  <a:gd name="connsiteX6" fmla="*/ 4122766 w 4122766"/>
                  <a:gd name="connsiteY6" fmla="*/ 959216 h 1865664"/>
                  <a:gd name="connsiteX7" fmla="*/ 2842606 w 4122766"/>
                  <a:gd name="connsiteY7" fmla="*/ 28912 h 1865664"/>
                  <a:gd name="connsiteX8" fmla="*/ 2238307 w 4122766"/>
                  <a:gd name="connsiteY8" fmla="*/ 60718 h 1865664"/>
                  <a:gd name="connsiteX9" fmla="*/ 1435225 w 4122766"/>
                  <a:gd name="connsiteY9" fmla="*/ 354916 h 1865664"/>
                  <a:gd name="connsiteX0" fmla="*/ 1435225 w 4122766"/>
                  <a:gd name="connsiteY0" fmla="*/ 339809 h 1850557"/>
                  <a:gd name="connsiteX1" fmla="*/ 59649 w 4122766"/>
                  <a:gd name="connsiteY1" fmla="*/ 490884 h 1850557"/>
                  <a:gd name="connsiteX2" fmla="*/ 1634007 w 4122766"/>
                  <a:gd name="connsiteY2" fmla="*/ 912303 h 1850557"/>
                  <a:gd name="connsiteX3" fmla="*/ 2142892 w 4122766"/>
                  <a:gd name="connsiteY3" fmla="*/ 1007719 h 1850557"/>
                  <a:gd name="connsiteX4" fmla="*/ 2635872 w 4122766"/>
                  <a:gd name="connsiteY4" fmla="*/ 1293965 h 1850557"/>
                  <a:gd name="connsiteX5" fmla="*/ 3327635 w 4122766"/>
                  <a:gd name="connsiteY5" fmla="*/ 1850557 h 1850557"/>
                  <a:gd name="connsiteX6" fmla="*/ 4122766 w 4122766"/>
                  <a:gd name="connsiteY6" fmla="*/ 944109 h 1850557"/>
                  <a:gd name="connsiteX7" fmla="*/ 2842606 w 4122766"/>
                  <a:gd name="connsiteY7" fmla="*/ 13805 h 1850557"/>
                  <a:gd name="connsiteX8" fmla="*/ 2166745 w 4122766"/>
                  <a:gd name="connsiteY8" fmla="*/ 93319 h 1850557"/>
                  <a:gd name="connsiteX9" fmla="*/ 1435225 w 4122766"/>
                  <a:gd name="connsiteY9" fmla="*/ 339809 h 1850557"/>
                  <a:gd name="connsiteX0" fmla="*/ 1435225 w 4122766"/>
                  <a:gd name="connsiteY0" fmla="*/ 367230 h 1877978"/>
                  <a:gd name="connsiteX1" fmla="*/ 59649 w 4122766"/>
                  <a:gd name="connsiteY1" fmla="*/ 518305 h 1877978"/>
                  <a:gd name="connsiteX2" fmla="*/ 1634007 w 4122766"/>
                  <a:gd name="connsiteY2" fmla="*/ 939724 h 1877978"/>
                  <a:gd name="connsiteX3" fmla="*/ 2142892 w 4122766"/>
                  <a:gd name="connsiteY3" fmla="*/ 1035140 h 1877978"/>
                  <a:gd name="connsiteX4" fmla="*/ 2635872 w 4122766"/>
                  <a:gd name="connsiteY4" fmla="*/ 1321386 h 1877978"/>
                  <a:gd name="connsiteX5" fmla="*/ 3327635 w 4122766"/>
                  <a:gd name="connsiteY5" fmla="*/ 1877978 h 1877978"/>
                  <a:gd name="connsiteX6" fmla="*/ 4122766 w 4122766"/>
                  <a:gd name="connsiteY6" fmla="*/ 971530 h 1877978"/>
                  <a:gd name="connsiteX7" fmla="*/ 2842606 w 4122766"/>
                  <a:gd name="connsiteY7" fmla="*/ 9421 h 1877978"/>
                  <a:gd name="connsiteX8" fmla="*/ 2166745 w 4122766"/>
                  <a:gd name="connsiteY8" fmla="*/ 120740 h 1877978"/>
                  <a:gd name="connsiteX9" fmla="*/ 1435225 w 4122766"/>
                  <a:gd name="connsiteY9" fmla="*/ 367230 h 1877978"/>
                  <a:gd name="connsiteX0" fmla="*/ 1435225 w 4122766"/>
                  <a:gd name="connsiteY0" fmla="*/ 367230 h 1877978"/>
                  <a:gd name="connsiteX1" fmla="*/ 59649 w 4122766"/>
                  <a:gd name="connsiteY1" fmla="*/ 518305 h 1877978"/>
                  <a:gd name="connsiteX2" fmla="*/ 1634007 w 4122766"/>
                  <a:gd name="connsiteY2" fmla="*/ 939724 h 1877978"/>
                  <a:gd name="connsiteX3" fmla="*/ 2142892 w 4122766"/>
                  <a:gd name="connsiteY3" fmla="*/ 1035140 h 1877978"/>
                  <a:gd name="connsiteX4" fmla="*/ 2635872 w 4122766"/>
                  <a:gd name="connsiteY4" fmla="*/ 1321386 h 1877978"/>
                  <a:gd name="connsiteX5" fmla="*/ 3327635 w 4122766"/>
                  <a:gd name="connsiteY5" fmla="*/ 1877978 h 1877978"/>
                  <a:gd name="connsiteX6" fmla="*/ 4122766 w 4122766"/>
                  <a:gd name="connsiteY6" fmla="*/ 971530 h 1877978"/>
                  <a:gd name="connsiteX7" fmla="*/ 2842606 w 4122766"/>
                  <a:gd name="connsiteY7" fmla="*/ 9421 h 1877978"/>
                  <a:gd name="connsiteX8" fmla="*/ 2166745 w 4122766"/>
                  <a:gd name="connsiteY8" fmla="*/ 120740 h 1877978"/>
                  <a:gd name="connsiteX9" fmla="*/ 1435225 w 4122766"/>
                  <a:gd name="connsiteY9" fmla="*/ 367230 h 1877978"/>
                  <a:gd name="connsiteX0" fmla="*/ 1435225 w 4122766"/>
                  <a:gd name="connsiteY0" fmla="*/ 376690 h 1887438"/>
                  <a:gd name="connsiteX1" fmla="*/ 59649 w 4122766"/>
                  <a:gd name="connsiteY1" fmla="*/ 527765 h 1887438"/>
                  <a:gd name="connsiteX2" fmla="*/ 1634007 w 4122766"/>
                  <a:gd name="connsiteY2" fmla="*/ 949184 h 1887438"/>
                  <a:gd name="connsiteX3" fmla="*/ 2142892 w 4122766"/>
                  <a:gd name="connsiteY3" fmla="*/ 1044600 h 1887438"/>
                  <a:gd name="connsiteX4" fmla="*/ 2635872 w 4122766"/>
                  <a:gd name="connsiteY4" fmla="*/ 1330846 h 1887438"/>
                  <a:gd name="connsiteX5" fmla="*/ 3327635 w 4122766"/>
                  <a:gd name="connsiteY5" fmla="*/ 1887438 h 1887438"/>
                  <a:gd name="connsiteX6" fmla="*/ 4122766 w 4122766"/>
                  <a:gd name="connsiteY6" fmla="*/ 980990 h 1887438"/>
                  <a:gd name="connsiteX7" fmla="*/ 2842606 w 4122766"/>
                  <a:gd name="connsiteY7" fmla="*/ 18881 h 1887438"/>
                  <a:gd name="connsiteX8" fmla="*/ 2166745 w 4122766"/>
                  <a:gd name="connsiteY8" fmla="*/ 130200 h 1887438"/>
                  <a:gd name="connsiteX9" fmla="*/ 1435225 w 4122766"/>
                  <a:gd name="connsiteY9" fmla="*/ 376690 h 1887438"/>
                  <a:gd name="connsiteX0" fmla="*/ 1435225 w 4067107"/>
                  <a:gd name="connsiteY0" fmla="*/ 376690 h 1887438"/>
                  <a:gd name="connsiteX1" fmla="*/ 59649 w 4067107"/>
                  <a:gd name="connsiteY1" fmla="*/ 527765 h 1887438"/>
                  <a:gd name="connsiteX2" fmla="*/ 1634007 w 4067107"/>
                  <a:gd name="connsiteY2" fmla="*/ 949184 h 1887438"/>
                  <a:gd name="connsiteX3" fmla="*/ 2142892 w 4067107"/>
                  <a:gd name="connsiteY3" fmla="*/ 1044600 h 1887438"/>
                  <a:gd name="connsiteX4" fmla="*/ 2635872 w 4067107"/>
                  <a:gd name="connsiteY4" fmla="*/ 1330846 h 1887438"/>
                  <a:gd name="connsiteX5" fmla="*/ 3327635 w 4067107"/>
                  <a:gd name="connsiteY5" fmla="*/ 1887438 h 1887438"/>
                  <a:gd name="connsiteX6" fmla="*/ 4067107 w 4067107"/>
                  <a:gd name="connsiteY6" fmla="*/ 1036649 h 1887438"/>
                  <a:gd name="connsiteX7" fmla="*/ 2842606 w 4067107"/>
                  <a:gd name="connsiteY7" fmla="*/ 18881 h 1887438"/>
                  <a:gd name="connsiteX8" fmla="*/ 2166745 w 4067107"/>
                  <a:gd name="connsiteY8" fmla="*/ 130200 h 1887438"/>
                  <a:gd name="connsiteX9" fmla="*/ 1435225 w 4067107"/>
                  <a:gd name="connsiteY9" fmla="*/ 376690 h 1887438"/>
                  <a:gd name="connsiteX0" fmla="*/ 1435225 w 4067107"/>
                  <a:gd name="connsiteY0" fmla="*/ 376690 h 1887438"/>
                  <a:gd name="connsiteX1" fmla="*/ 59649 w 4067107"/>
                  <a:gd name="connsiteY1" fmla="*/ 527765 h 1887438"/>
                  <a:gd name="connsiteX2" fmla="*/ 1634007 w 4067107"/>
                  <a:gd name="connsiteY2" fmla="*/ 949184 h 1887438"/>
                  <a:gd name="connsiteX3" fmla="*/ 2142892 w 4067107"/>
                  <a:gd name="connsiteY3" fmla="*/ 1044600 h 1887438"/>
                  <a:gd name="connsiteX4" fmla="*/ 2635872 w 4067107"/>
                  <a:gd name="connsiteY4" fmla="*/ 1330846 h 1887438"/>
                  <a:gd name="connsiteX5" fmla="*/ 3327635 w 4067107"/>
                  <a:gd name="connsiteY5" fmla="*/ 1887438 h 1887438"/>
                  <a:gd name="connsiteX6" fmla="*/ 4067107 w 4067107"/>
                  <a:gd name="connsiteY6" fmla="*/ 1036649 h 1887438"/>
                  <a:gd name="connsiteX7" fmla="*/ 2842606 w 4067107"/>
                  <a:gd name="connsiteY7" fmla="*/ 18881 h 1887438"/>
                  <a:gd name="connsiteX8" fmla="*/ 2166745 w 4067107"/>
                  <a:gd name="connsiteY8" fmla="*/ 130200 h 1887438"/>
                  <a:gd name="connsiteX9" fmla="*/ 1435225 w 4067107"/>
                  <a:gd name="connsiteY9" fmla="*/ 376690 h 1887438"/>
                  <a:gd name="connsiteX0" fmla="*/ 1435225 w 4067107"/>
                  <a:gd name="connsiteY0" fmla="*/ 376690 h 1887438"/>
                  <a:gd name="connsiteX1" fmla="*/ 59649 w 4067107"/>
                  <a:gd name="connsiteY1" fmla="*/ 527765 h 1887438"/>
                  <a:gd name="connsiteX2" fmla="*/ 1634007 w 4067107"/>
                  <a:gd name="connsiteY2" fmla="*/ 949184 h 1887438"/>
                  <a:gd name="connsiteX3" fmla="*/ 2142892 w 4067107"/>
                  <a:gd name="connsiteY3" fmla="*/ 1044600 h 1887438"/>
                  <a:gd name="connsiteX4" fmla="*/ 2548408 w 4067107"/>
                  <a:gd name="connsiteY4" fmla="*/ 1275187 h 1887438"/>
                  <a:gd name="connsiteX5" fmla="*/ 3327635 w 4067107"/>
                  <a:gd name="connsiteY5" fmla="*/ 1887438 h 1887438"/>
                  <a:gd name="connsiteX6" fmla="*/ 4067107 w 4067107"/>
                  <a:gd name="connsiteY6" fmla="*/ 1036649 h 1887438"/>
                  <a:gd name="connsiteX7" fmla="*/ 2842606 w 4067107"/>
                  <a:gd name="connsiteY7" fmla="*/ 18881 h 1887438"/>
                  <a:gd name="connsiteX8" fmla="*/ 2166745 w 4067107"/>
                  <a:gd name="connsiteY8" fmla="*/ 130200 h 1887438"/>
                  <a:gd name="connsiteX9" fmla="*/ 1435225 w 4067107"/>
                  <a:gd name="connsiteY9" fmla="*/ 376690 h 1887438"/>
                  <a:gd name="connsiteX0" fmla="*/ 1435225 w 4067107"/>
                  <a:gd name="connsiteY0" fmla="*/ 376690 h 1927194"/>
                  <a:gd name="connsiteX1" fmla="*/ 59649 w 4067107"/>
                  <a:gd name="connsiteY1" fmla="*/ 527765 h 1927194"/>
                  <a:gd name="connsiteX2" fmla="*/ 1634007 w 4067107"/>
                  <a:gd name="connsiteY2" fmla="*/ 949184 h 1927194"/>
                  <a:gd name="connsiteX3" fmla="*/ 2142892 w 4067107"/>
                  <a:gd name="connsiteY3" fmla="*/ 1044600 h 1927194"/>
                  <a:gd name="connsiteX4" fmla="*/ 2548408 w 4067107"/>
                  <a:gd name="connsiteY4" fmla="*/ 1275187 h 1927194"/>
                  <a:gd name="connsiteX5" fmla="*/ 3089096 w 4067107"/>
                  <a:gd name="connsiteY5" fmla="*/ 1927194 h 1927194"/>
                  <a:gd name="connsiteX6" fmla="*/ 4067107 w 4067107"/>
                  <a:gd name="connsiteY6" fmla="*/ 1036649 h 1927194"/>
                  <a:gd name="connsiteX7" fmla="*/ 2842606 w 4067107"/>
                  <a:gd name="connsiteY7" fmla="*/ 18881 h 1927194"/>
                  <a:gd name="connsiteX8" fmla="*/ 2166745 w 4067107"/>
                  <a:gd name="connsiteY8" fmla="*/ 130200 h 1927194"/>
                  <a:gd name="connsiteX9" fmla="*/ 1435225 w 4067107"/>
                  <a:gd name="connsiteY9" fmla="*/ 376690 h 1927194"/>
                  <a:gd name="connsiteX0" fmla="*/ 1435225 w 4067107"/>
                  <a:gd name="connsiteY0" fmla="*/ 376690 h 1927194"/>
                  <a:gd name="connsiteX1" fmla="*/ 59649 w 4067107"/>
                  <a:gd name="connsiteY1" fmla="*/ 527765 h 1927194"/>
                  <a:gd name="connsiteX2" fmla="*/ 1634007 w 4067107"/>
                  <a:gd name="connsiteY2" fmla="*/ 949184 h 1927194"/>
                  <a:gd name="connsiteX3" fmla="*/ 2142892 w 4067107"/>
                  <a:gd name="connsiteY3" fmla="*/ 1044600 h 1927194"/>
                  <a:gd name="connsiteX4" fmla="*/ 2548408 w 4067107"/>
                  <a:gd name="connsiteY4" fmla="*/ 1275187 h 1927194"/>
                  <a:gd name="connsiteX5" fmla="*/ 3256074 w 4067107"/>
                  <a:gd name="connsiteY5" fmla="*/ 1927194 h 1927194"/>
                  <a:gd name="connsiteX6" fmla="*/ 4067107 w 4067107"/>
                  <a:gd name="connsiteY6" fmla="*/ 1036649 h 1927194"/>
                  <a:gd name="connsiteX7" fmla="*/ 2842606 w 4067107"/>
                  <a:gd name="connsiteY7" fmla="*/ 18881 h 1927194"/>
                  <a:gd name="connsiteX8" fmla="*/ 2166745 w 4067107"/>
                  <a:gd name="connsiteY8" fmla="*/ 130200 h 1927194"/>
                  <a:gd name="connsiteX9" fmla="*/ 1435225 w 4067107"/>
                  <a:gd name="connsiteY9" fmla="*/ 376690 h 1927194"/>
                  <a:gd name="connsiteX0" fmla="*/ 1435225 w 4067107"/>
                  <a:gd name="connsiteY0" fmla="*/ 376690 h 1927194"/>
                  <a:gd name="connsiteX1" fmla="*/ 59649 w 4067107"/>
                  <a:gd name="connsiteY1" fmla="*/ 527765 h 1927194"/>
                  <a:gd name="connsiteX2" fmla="*/ 1634007 w 4067107"/>
                  <a:gd name="connsiteY2" fmla="*/ 949184 h 1927194"/>
                  <a:gd name="connsiteX3" fmla="*/ 2142892 w 4067107"/>
                  <a:gd name="connsiteY3" fmla="*/ 1044600 h 1927194"/>
                  <a:gd name="connsiteX4" fmla="*/ 2476846 w 4067107"/>
                  <a:gd name="connsiteY4" fmla="*/ 1378554 h 1927194"/>
                  <a:gd name="connsiteX5" fmla="*/ 3256074 w 4067107"/>
                  <a:gd name="connsiteY5" fmla="*/ 1927194 h 1927194"/>
                  <a:gd name="connsiteX6" fmla="*/ 4067107 w 4067107"/>
                  <a:gd name="connsiteY6" fmla="*/ 1036649 h 1927194"/>
                  <a:gd name="connsiteX7" fmla="*/ 2842606 w 4067107"/>
                  <a:gd name="connsiteY7" fmla="*/ 18881 h 1927194"/>
                  <a:gd name="connsiteX8" fmla="*/ 2166745 w 4067107"/>
                  <a:gd name="connsiteY8" fmla="*/ 130200 h 1927194"/>
                  <a:gd name="connsiteX9" fmla="*/ 1435225 w 4067107"/>
                  <a:gd name="connsiteY9" fmla="*/ 376690 h 1927194"/>
                  <a:gd name="connsiteX0" fmla="*/ 1435225 w 4067107"/>
                  <a:gd name="connsiteY0" fmla="*/ 376690 h 1927194"/>
                  <a:gd name="connsiteX1" fmla="*/ 59649 w 4067107"/>
                  <a:gd name="connsiteY1" fmla="*/ 527765 h 1927194"/>
                  <a:gd name="connsiteX2" fmla="*/ 1634007 w 4067107"/>
                  <a:gd name="connsiteY2" fmla="*/ 949184 h 1927194"/>
                  <a:gd name="connsiteX3" fmla="*/ 2142892 w 4067107"/>
                  <a:gd name="connsiteY3" fmla="*/ 1044600 h 1927194"/>
                  <a:gd name="connsiteX4" fmla="*/ 2476846 w 4067107"/>
                  <a:gd name="connsiteY4" fmla="*/ 1378554 h 1927194"/>
                  <a:gd name="connsiteX5" fmla="*/ 3256074 w 4067107"/>
                  <a:gd name="connsiteY5" fmla="*/ 1927194 h 1927194"/>
                  <a:gd name="connsiteX6" fmla="*/ 4067107 w 4067107"/>
                  <a:gd name="connsiteY6" fmla="*/ 1036649 h 1927194"/>
                  <a:gd name="connsiteX7" fmla="*/ 2842606 w 4067107"/>
                  <a:gd name="connsiteY7" fmla="*/ 18881 h 1927194"/>
                  <a:gd name="connsiteX8" fmla="*/ 2166745 w 4067107"/>
                  <a:gd name="connsiteY8" fmla="*/ 130200 h 1927194"/>
                  <a:gd name="connsiteX9" fmla="*/ 1435225 w 4067107"/>
                  <a:gd name="connsiteY9" fmla="*/ 376690 h 1927194"/>
                  <a:gd name="connsiteX0" fmla="*/ 1435225 w 4067107"/>
                  <a:gd name="connsiteY0" fmla="*/ 376690 h 1747240"/>
                  <a:gd name="connsiteX1" fmla="*/ 59649 w 4067107"/>
                  <a:gd name="connsiteY1" fmla="*/ 527765 h 1747240"/>
                  <a:gd name="connsiteX2" fmla="*/ 1634007 w 4067107"/>
                  <a:gd name="connsiteY2" fmla="*/ 949184 h 1747240"/>
                  <a:gd name="connsiteX3" fmla="*/ 2142892 w 4067107"/>
                  <a:gd name="connsiteY3" fmla="*/ 1044600 h 1747240"/>
                  <a:gd name="connsiteX4" fmla="*/ 2476846 w 4067107"/>
                  <a:gd name="connsiteY4" fmla="*/ 1378554 h 1747240"/>
                  <a:gd name="connsiteX5" fmla="*/ 3004138 w 4067107"/>
                  <a:gd name="connsiteY5" fmla="*/ 1747240 h 1747240"/>
                  <a:gd name="connsiteX6" fmla="*/ 4067107 w 4067107"/>
                  <a:gd name="connsiteY6" fmla="*/ 1036649 h 1747240"/>
                  <a:gd name="connsiteX7" fmla="*/ 2842606 w 4067107"/>
                  <a:gd name="connsiteY7" fmla="*/ 18881 h 1747240"/>
                  <a:gd name="connsiteX8" fmla="*/ 2166745 w 4067107"/>
                  <a:gd name="connsiteY8" fmla="*/ 130200 h 1747240"/>
                  <a:gd name="connsiteX9" fmla="*/ 1435225 w 4067107"/>
                  <a:gd name="connsiteY9" fmla="*/ 376690 h 1747240"/>
                  <a:gd name="connsiteX0" fmla="*/ 1435225 w 3887153"/>
                  <a:gd name="connsiteY0" fmla="*/ 376690 h 1747240"/>
                  <a:gd name="connsiteX1" fmla="*/ 59649 w 3887153"/>
                  <a:gd name="connsiteY1" fmla="*/ 527765 h 1747240"/>
                  <a:gd name="connsiteX2" fmla="*/ 1634007 w 3887153"/>
                  <a:gd name="connsiteY2" fmla="*/ 949184 h 1747240"/>
                  <a:gd name="connsiteX3" fmla="*/ 2142892 w 3887153"/>
                  <a:gd name="connsiteY3" fmla="*/ 1044600 h 1747240"/>
                  <a:gd name="connsiteX4" fmla="*/ 2476846 w 3887153"/>
                  <a:gd name="connsiteY4" fmla="*/ 1378554 h 1747240"/>
                  <a:gd name="connsiteX5" fmla="*/ 3004138 w 3887153"/>
                  <a:gd name="connsiteY5" fmla="*/ 1747240 h 1747240"/>
                  <a:gd name="connsiteX6" fmla="*/ 3887153 w 3887153"/>
                  <a:gd name="connsiteY6" fmla="*/ 784714 h 1747240"/>
                  <a:gd name="connsiteX7" fmla="*/ 2842606 w 3887153"/>
                  <a:gd name="connsiteY7" fmla="*/ 18881 h 1747240"/>
                  <a:gd name="connsiteX8" fmla="*/ 2166745 w 3887153"/>
                  <a:gd name="connsiteY8" fmla="*/ 130200 h 1747240"/>
                  <a:gd name="connsiteX9" fmla="*/ 1435225 w 3887153"/>
                  <a:gd name="connsiteY9" fmla="*/ 376690 h 1747240"/>
                  <a:gd name="connsiteX0" fmla="*/ 1435225 w 3887153"/>
                  <a:gd name="connsiteY0" fmla="*/ 376690 h 1747240"/>
                  <a:gd name="connsiteX1" fmla="*/ 59649 w 3887153"/>
                  <a:gd name="connsiteY1" fmla="*/ 527765 h 1747240"/>
                  <a:gd name="connsiteX2" fmla="*/ 1634007 w 3887153"/>
                  <a:gd name="connsiteY2" fmla="*/ 949184 h 1747240"/>
                  <a:gd name="connsiteX3" fmla="*/ 2142892 w 3887153"/>
                  <a:gd name="connsiteY3" fmla="*/ 1044600 h 1747240"/>
                  <a:gd name="connsiteX4" fmla="*/ 2476846 w 3887153"/>
                  <a:gd name="connsiteY4" fmla="*/ 1378554 h 1747240"/>
                  <a:gd name="connsiteX5" fmla="*/ 2806187 w 3887153"/>
                  <a:gd name="connsiteY5" fmla="*/ 1747240 h 1747240"/>
                  <a:gd name="connsiteX6" fmla="*/ 3887153 w 3887153"/>
                  <a:gd name="connsiteY6" fmla="*/ 784714 h 1747240"/>
                  <a:gd name="connsiteX7" fmla="*/ 2842606 w 3887153"/>
                  <a:gd name="connsiteY7" fmla="*/ 18881 h 1747240"/>
                  <a:gd name="connsiteX8" fmla="*/ 2166745 w 3887153"/>
                  <a:gd name="connsiteY8" fmla="*/ 130200 h 1747240"/>
                  <a:gd name="connsiteX9" fmla="*/ 1435225 w 3887153"/>
                  <a:gd name="connsiteY9" fmla="*/ 376690 h 1747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7153" h="1747240">
                    <a:moveTo>
                      <a:pt x="1435225" y="376690"/>
                    </a:moveTo>
                    <a:cubicBezTo>
                      <a:pt x="921041" y="355486"/>
                      <a:pt x="168317" y="374040"/>
                      <a:pt x="59649" y="527765"/>
                    </a:cubicBezTo>
                    <a:cubicBezTo>
                      <a:pt x="-282257" y="890874"/>
                      <a:pt x="926341" y="920030"/>
                      <a:pt x="1634007" y="949184"/>
                    </a:cubicBezTo>
                    <a:cubicBezTo>
                      <a:pt x="1755927" y="988940"/>
                      <a:pt x="2020972" y="1004844"/>
                      <a:pt x="2142892" y="1044600"/>
                    </a:cubicBezTo>
                    <a:lnTo>
                      <a:pt x="2476846" y="1378554"/>
                    </a:lnTo>
                    <a:lnTo>
                      <a:pt x="2806187" y="1747240"/>
                    </a:lnTo>
                    <a:lnTo>
                      <a:pt x="3887153" y="784714"/>
                    </a:lnTo>
                    <a:cubicBezTo>
                      <a:pt x="3502840" y="495816"/>
                      <a:pt x="3512746" y="372650"/>
                      <a:pt x="2842606" y="18881"/>
                    </a:cubicBezTo>
                    <a:cubicBezTo>
                      <a:pt x="2541783" y="-38103"/>
                      <a:pt x="2417210" y="44060"/>
                      <a:pt x="2166745" y="130200"/>
                    </a:cubicBezTo>
                    <a:cubicBezTo>
                      <a:pt x="1932182" y="184534"/>
                      <a:pt x="1811587" y="315730"/>
                      <a:pt x="1435225" y="37669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Freeform 19">
                <a:extLst>
                  <a:ext uri="{FF2B5EF4-FFF2-40B4-BE49-F238E27FC236}">
                    <a16:creationId xmlns:a16="http://schemas.microsoft.com/office/drawing/2014/main" id="{07B7B274-F644-4A8A-AB42-95BA69B74967}"/>
                  </a:ext>
                </a:extLst>
              </p:cNvPr>
              <p:cNvSpPr/>
              <p:nvPr/>
            </p:nvSpPr>
            <p:spPr>
              <a:xfrm flipH="1">
                <a:off x="2156087" y="2217893"/>
                <a:ext cx="1545584" cy="794676"/>
              </a:xfrm>
              <a:custGeom>
                <a:avLst/>
                <a:gdLst>
                  <a:gd name="connsiteX0" fmla="*/ 1288111 w 3347499"/>
                  <a:gd name="connsiteY0" fmla="*/ 620202 h 1995778"/>
                  <a:gd name="connsiteX1" fmla="*/ 659958 w 3347499"/>
                  <a:gd name="connsiteY1" fmla="*/ 95416 h 1995778"/>
                  <a:gd name="connsiteX2" fmla="*/ 373711 w 3347499"/>
                  <a:gd name="connsiteY2" fmla="*/ 39757 h 1995778"/>
                  <a:gd name="connsiteX3" fmla="*/ 119270 w 3347499"/>
                  <a:gd name="connsiteY3" fmla="*/ 0 h 1995778"/>
                  <a:gd name="connsiteX4" fmla="*/ 111318 w 3347499"/>
                  <a:gd name="connsiteY4" fmla="*/ 151075 h 1995778"/>
                  <a:gd name="connsiteX5" fmla="*/ 0 w 3347499"/>
                  <a:gd name="connsiteY5" fmla="*/ 214686 h 1995778"/>
                  <a:gd name="connsiteX6" fmla="*/ 779228 w 3347499"/>
                  <a:gd name="connsiteY6" fmla="*/ 1264258 h 1995778"/>
                  <a:gd name="connsiteX7" fmla="*/ 1900362 w 3347499"/>
                  <a:gd name="connsiteY7" fmla="*/ 1995778 h 1995778"/>
                  <a:gd name="connsiteX8" fmla="*/ 3347499 w 3347499"/>
                  <a:gd name="connsiteY8" fmla="*/ 1653872 h 1995778"/>
                  <a:gd name="connsiteX9" fmla="*/ 1288111 w 3347499"/>
                  <a:gd name="connsiteY9" fmla="*/ 620202 h 1995778"/>
                  <a:gd name="connsiteX0" fmla="*/ 1288111 w 3347499"/>
                  <a:gd name="connsiteY0" fmla="*/ 620202 h 1995778"/>
                  <a:gd name="connsiteX1" fmla="*/ 659958 w 3347499"/>
                  <a:gd name="connsiteY1" fmla="*/ 95416 h 1995778"/>
                  <a:gd name="connsiteX2" fmla="*/ 373711 w 3347499"/>
                  <a:gd name="connsiteY2" fmla="*/ 39757 h 1995778"/>
                  <a:gd name="connsiteX3" fmla="*/ 119270 w 3347499"/>
                  <a:gd name="connsiteY3" fmla="*/ 0 h 1995778"/>
                  <a:gd name="connsiteX4" fmla="*/ 111318 w 3347499"/>
                  <a:gd name="connsiteY4" fmla="*/ 151075 h 1995778"/>
                  <a:gd name="connsiteX5" fmla="*/ 0 w 3347499"/>
                  <a:gd name="connsiteY5" fmla="*/ 214686 h 1995778"/>
                  <a:gd name="connsiteX6" fmla="*/ 779228 w 3347499"/>
                  <a:gd name="connsiteY6" fmla="*/ 1264258 h 1995778"/>
                  <a:gd name="connsiteX7" fmla="*/ 1900362 w 3347499"/>
                  <a:gd name="connsiteY7" fmla="*/ 1995778 h 1995778"/>
                  <a:gd name="connsiteX8" fmla="*/ 3347499 w 3347499"/>
                  <a:gd name="connsiteY8" fmla="*/ 1653872 h 1995778"/>
                  <a:gd name="connsiteX9" fmla="*/ 1288111 w 3347499"/>
                  <a:gd name="connsiteY9" fmla="*/ 620202 h 1995778"/>
                  <a:gd name="connsiteX0" fmla="*/ 1304013 w 3347499"/>
                  <a:gd name="connsiteY0" fmla="*/ 652007 h 1995778"/>
                  <a:gd name="connsiteX1" fmla="*/ 659958 w 3347499"/>
                  <a:gd name="connsiteY1" fmla="*/ 95416 h 1995778"/>
                  <a:gd name="connsiteX2" fmla="*/ 373711 w 3347499"/>
                  <a:gd name="connsiteY2" fmla="*/ 39757 h 1995778"/>
                  <a:gd name="connsiteX3" fmla="*/ 119270 w 3347499"/>
                  <a:gd name="connsiteY3" fmla="*/ 0 h 1995778"/>
                  <a:gd name="connsiteX4" fmla="*/ 111318 w 3347499"/>
                  <a:gd name="connsiteY4" fmla="*/ 151075 h 1995778"/>
                  <a:gd name="connsiteX5" fmla="*/ 0 w 3347499"/>
                  <a:gd name="connsiteY5" fmla="*/ 214686 h 1995778"/>
                  <a:gd name="connsiteX6" fmla="*/ 779228 w 3347499"/>
                  <a:gd name="connsiteY6" fmla="*/ 1264258 h 1995778"/>
                  <a:gd name="connsiteX7" fmla="*/ 1900362 w 3347499"/>
                  <a:gd name="connsiteY7" fmla="*/ 1995778 h 1995778"/>
                  <a:gd name="connsiteX8" fmla="*/ 3347499 w 3347499"/>
                  <a:gd name="connsiteY8" fmla="*/ 1653872 h 1995778"/>
                  <a:gd name="connsiteX9" fmla="*/ 1304013 w 3347499"/>
                  <a:gd name="connsiteY9" fmla="*/ 652007 h 1995778"/>
                  <a:gd name="connsiteX0" fmla="*/ 1304013 w 3347499"/>
                  <a:gd name="connsiteY0" fmla="*/ 652007 h 1995778"/>
                  <a:gd name="connsiteX1" fmla="*/ 659958 w 3347499"/>
                  <a:gd name="connsiteY1" fmla="*/ 95416 h 1995778"/>
                  <a:gd name="connsiteX2" fmla="*/ 373711 w 3347499"/>
                  <a:gd name="connsiteY2" fmla="*/ 39757 h 1995778"/>
                  <a:gd name="connsiteX3" fmla="*/ 119270 w 3347499"/>
                  <a:gd name="connsiteY3" fmla="*/ 0 h 1995778"/>
                  <a:gd name="connsiteX4" fmla="*/ 111318 w 3347499"/>
                  <a:gd name="connsiteY4" fmla="*/ 151075 h 1995778"/>
                  <a:gd name="connsiteX5" fmla="*/ 0 w 3347499"/>
                  <a:gd name="connsiteY5" fmla="*/ 214686 h 1995778"/>
                  <a:gd name="connsiteX6" fmla="*/ 779228 w 3347499"/>
                  <a:gd name="connsiteY6" fmla="*/ 1264258 h 1995778"/>
                  <a:gd name="connsiteX7" fmla="*/ 1900362 w 3347499"/>
                  <a:gd name="connsiteY7" fmla="*/ 1995778 h 1995778"/>
                  <a:gd name="connsiteX8" fmla="*/ 3347499 w 3347499"/>
                  <a:gd name="connsiteY8" fmla="*/ 1653872 h 1995778"/>
                  <a:gd name="connsiteX9" fmla="*/ 1304013 w 3347499"/>
                  <a:gd name="connsiteY9" fmla="*/ 652007 h 1995778"/>
                  <a:gd name="connsiteX0" fmla="*/ 1304013 w 3347499"/>
                  <a:gd name="connsiteY0" fmla="*/ 635267 h 1979038"/>
                  <a:gd name="connsiteX1" fmla="*/ 659958 w 3347499"/>
                  <a:gd name="connsiteY1" fmla="*/ 78676 h 1979038"/>
                  <a:gd name="connsiteX2" fmla="*/ 373711 w 3347499"/>
                  <a:gd name="connsiteY2" fmla="*/ 23017 h 1979038"/>
                  <a:gd name="connsiteX3" fmla="*/ 95416 w 3347499"/>
                  <a:gd name="connsiteY3" fmla="*/ 38919 h 1979038"/>
                  <a:gd name="connsiteX4" fmla="*/ 111318 w 3347499"/>
                  <a:gd name="connsiteY4" fmla="*/ 134335 h 1979038"/>
                  <a:gd name="connsiteX5" fmla="*/ 0 w 3347499"/>
                  <a:gd name="connsiteY5" fmla="*/ 197946 h 1979038"/>
                  <a:gd name="connsiteX6" fmla="*/ 779228 w 3347499"/>
                  <a:gd name="connsiteY6" fmla="*/ 1247518 h 1979038"/>
                  <a:gd name="connsiteX7" fmla="*/ 1900362 w 3347499"/>
                  <a:gd name="connsiteY7" fmla="*/ 1979038 h 1979038"/>
                  <a:gd name="connsiteX8" fmla="*/ 3347499 w 3347499"/>
                  <a:gd name="connsiteY8" fmla="*/ 1637132 h 1979038"/>
                  <a:gd name="connsiteX9" fmla="*/ 1304013 w 3347499"/>
                  <a:gd name="connsiteY9" fmla="*/ 635267 h 1979038"/>
                  <a:gd name="connsiteX0" fmla="*/ 1304013 w 3347499"/>
                  <a:gd name="connsiteY0" fmla="*/ 654838 h 1998609"/>
                  <a:gd name="connsiteX1" fmla="*/ 659958 w 3347499"/>
                  <a:gd name="connsiteY1" fmla="*/ 98247 h 1998609"/>
                  <a:gd name="connsiteX2" fmla="*/ 373711 w 3347499"/>
                  <a:gd name="connsiteY2" fmla="*/ 42588 h 1998609"/>
                  <a:gd name="connsiteX3" fmla="*/ 95416 w 3347499"/>
                  <a:gd name="connsiteY3" fmla="*/ 58490 h 1998609"/>
                  <a:gd name="connsiteX4" fmla="*/ 111318 w 3347499"/>
                  <a:gd name="connsiteY4" fmla="*/ 153906 h 1998609"/>
                  <a:gd name="connsiteX5" fmla="*/ 0 w 3347499"/>
                  <a:gd name="connsiteY5" fmla="*/ 217517 h 1998609"/>
                  <a:gd name="connsiteX6" fmla="*/ 779228 w 3347499"/>
                  <a:gd name="connsiteY6" fmla="*/ 1267089 h 1998609"/>
                  <a:gd name="connsiteX7" fmla="*/ 1900362 w 3347499"/>
                  <a:gd name="connsiteY7" fmla="*/ 1998609 h 1998609"/>
                  <a:gd name="connsiteX8" fmla="*/ 3347499 w 3347499"/>
                  <a:gd name="connsiteY8" fmla="*/ 1656703 h 1998609"/>
                  <a:gd name="connsiteX9" fmla="*/ 1304013 w 3347499"/>
                  <a:gd name="connsiteY9" fmla="*/ 654838 h 1998609"/>
                  <a:gd name="connsiteX0" fmla="*/ 1304013 w 3347499"/>
                  <a:gd name="connsiteY0" fmla="*/ 654838 h 1998609"/>
                  <a:gd name="connsiteX1" fmla="*/ 659958 w 3347499"/>
                  <a:gd name="connsiteY1" fmla="*/ 98247 h 1998609"/>
                  <a:gd name="connsiteX2" fmla="*/ 373711 w 3347499"/>
                  <a:gd name="connsiteY2" fmla="*/ 42588 h 1998609"/>
                  <a:gd name="connsiteX3" fmla="*/ 95416 w 3347499"/>
                  <a:gd name="connsiteY3" fmla="*/ 58490 h 1998609"/>
                  <a:gd name="connsiteX4" fmla="*/ 174928 w 3347499"/>
                  <a:gd name="connsiteY4" fmla="*/ 177759 h 1998609"/>
                  <a:gd name="connsiteX5" fmla="*/ 0 w 3347499"/>
                  <a:gd name="connsiteY5" fmla="*/ 217517 h 1998609"/>
                  <a:gd name="connsiteX6" fmla="*/ 779228 w 3347499"/>
                  <a:gd name="connsiteY6" fmla="*/ 1267089 h 1998609"/>
                  <a:gd name="connsiteX7" fmla="*/ 1900362 w 3347499"/>
                  <a:gd name="connsiteY7" fmla="*/ 1998609 h 1998609"/>
                  <a:gd name="connsiteX8" fmla="*/ 3347499 w 3347499"/>
                  <a:gd name="connsiteY8" fmla="*/ 1656703 h 1998609"/>
                  <a:gd name="connsiteX9" fmla="*/ 1304013 w 3347499"/>
                  <a:gd name="connsiteY9" fmla="*/ 654838 h 1998609"/>
                  <a:gd name="connsiteX0" fmla="*/ 1304013 w 3347499"/>
                  <a:gd name="connsiteY0" fmla="*/ 654838 h 1998609"/>
                  <a:gd name="connsiteX1" fmla="*/ 659958 w 3347499"/>
                  <a:gd name="connsiteY1" fmla="*/ 98247 h 1998609"/>
                  <a:gd name="connsiteX2" fmla="*/ 373711 w 3347499"/>
                  <a:gd name="connsiteY2" fmla="*/ 42588 h 1998609"/>
                  <a:gd name="connsiteX3" fmla="*/ 95416 w 3347499"/>
                  <a:gd name="connsiteY3" fmla="*/ 58490 h 1998609"/>
                  <a:gd name="connsiteX4" fmla="*/ 174928 w 3347499"/>
                  <a:gd name="connsiteY4" fmla="*/ 177759 h 1998609"/>
                  <a:gd name="connsiteX5" fmla="*/ 0 w 3347499"/>
                  <a:gd name="connsiteY5" fmla="*/ 217517 h 1998609"/>
                  <a:gd name="connsiteX6" fmla="*/ 811033 w 3347499"/>
                  <a:gd name="connsiteY6" fmla="*/ 1243235 h 1998609"/>
                  <a:gd name="connsiteX7" fmla="*/ 1900362 w 3347499"/>
                  <a:gd name="connsiteY7" fmla="*/ 1998609 h 1998609"/>
                  <a:gd name="connsiteX8" fmla="*/ 3347499 w 3347499"/>
                  <a:gd name="connsiteY8" fmla="*/ 1656703 h 1998609"/>
                  <a:gd name="connsiteX9" fmla="*/ 1304013 w 3347499"/>
                  <a:gd name="connsiteY9" fmla="*/ 654838 h 1998609"/>
                  <a:gd name="connsiteX0" fmla="*/ 1304013 w 3347499"/>
                  <a:gd name="connsiteY0" fmla="*/ 654838 h 1863437"/>
                  <a:gd name="connsiteX1" fmla="*/ 659958 w 3347499"/>
                  <a:gd name="connsiteY1" fmla="*/ 98247 h 1863437"/>
                  <a:gd name="connsiteX2" fmla="*/ 373711 w 3347499"/>
                  <a:gd name="connsiteY2" fmla="*/ 42588 h 1863437"/>
                  <a:gd name="connsiteX3" fmla="*/ 95416 w 3347499"/>
                  <a:gd name="connsiteY3" fmla="*/ 58490 h 1863437"/>
                  <a:gd name="connsiteX4" fmla="*/ 174928 w 3347499"/>
                  <a:gd name="connsiteY4" fmla="*/ 177759 h 1863437"/>
                  <a:gd name="connsiteX5" fmla="*/ 0 w 3347499"/>
                  <a:gd name="connsiteY5" fmla="*/ 217517 h 1863437"/>
                  <a:gd name="connsiteX6" fmla="*/ 811033 w 3347499"/>
                  <a:gd name="connsiteY6" fmla="*/ 1243235 h 1863437"/>
                  <a:gd name="connsiteX7" fmla="*/ 1924216 w 3347499"/>
                  <a:gd name="connsiteY7" fmla="*/ 1863437 h 1863437"/>
                  <a:gd name="connsiteX8" fmla="*/ 3347499 w 3347499"/>
                  <a:gd name="connsiteY8" fmla="*/ 1656703 h 1863437"/>
                  <a:gd name="connsiteX9" fmla="*/ 1304013 w 3347499"/>
                  <a:gd name="connsiteY9" fmla="*/ 654838 h 1863437"/>
                  <a:gd name="connsiteX0" fmla="*/ 1304013 w 3347499"/>
                  <a:gd name="connsiteY0" fmla="*/ 654838 h 1982707"/>
                  <a:gd name="connsiteX1" fmla="*/ 659958 w 3347499"/>
                  <a:gd name="connsiteY1" fmla="*/ 98247 h 1982707"/>
                  <a:gd name="connsiteX2" fmla="*/ 373711 w 3347499"/>
                  <a:gd name="connsiteY2" fmla="*/ 42588 h 1982707"/>
                  <a:gd name="connsiteX3" fmla="*/ 95416 w 3347499"/>
                  <a:gd name="connsiteY3" fmla="*/ 58490 h 1982707"/>
                  <a:gd name="connsiteX4" fmla="*/ 174928 w 3347499"/>
                  <a:gd name="connsiteY4" fmla="*/ 177759 h 1982707"/>
                  <a:gd name="connsiteX5" fmla="*/ 0 w 3347499"/>
                  <a:gd name="connsiteY5" fmla="*/ 217517 h 1982707"/>
                  <a:gd name="connsiteX6" fmla="*/ 811033 w 3347499"/>
                  <a:gd name="connsiteY6" fmla="*/ 1243235 h 1982707"/>
                  <a:gd name="connsiteX7" fmla="*/ 2146852 w 3347499"/>
                  <a:gd name="connsiteY7" fmla="*/ 1982707 h 1982707"/>
                  <a:gd name="connsiteX8" fmla="*/ 3347499 w 3347499"/>
                  <a:gd name="connsiteY8" fmla="*/ 1656703 h 1982707"/>
                  <a:gd name="connsiteX9" fmla="*/ 1304013 w 3347499"/>
                  <a:gd name="connsiteY9" fmla="*/ 654838 h 1982707"/>
                  <a:gd name="connsiteX0" fmla="*/ 1304013 w 3387256"/>
                  <a:gd name="connsiteY0" fmla="*/ 654838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1304013 w 3387256"/>
                  <a:gd name="connsiteY9" fmla="*/ 654838 h 1982707"/>
                  <a:gd name="connsiteX0" fmla="*/ 1304013 w 3387256"/>
                  <a:gd name="connsiteY0" fmla="*/ 654838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715616 w 3387256"/>
                  <a:gd name="connsiteY9" fmla="*/ 726401 h 1982707"/>
                  <a:gd name="connsiteX10" fmla="*/ 1304013 w 3387256"/>
                  <a:gd name="connsiteY10" fmla="*/ 654838 h 1982707"/>
                  <a:gd name="connsiteX0" fmla="*/ 1304013 w 3387256"/>
                  <a:gd name="connsiteY0" fmla="*/ 654838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715616 w 3387256"/>
                  <a:gd name="connsiteY9" fmla="*/ 726401 h 1982707"/>
                  <a:gd name="connsiteX10" fmla="*/ 1304013 w 3387256"/>
                  <a:gd name="connsiteY10" fmla="*/ 654838 h 1982707"/>
                  <a:gd name="connsiteX0" fmla="*/ 1304013 w 3387256"/>
                  <a:gd name="connsiteY0" fmla="*/ 654838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715616 w 3387256"/>
                  <a:gd name="connsiteY9" fmla="*/ 782060 h 1982707"/>
                  <a:gd name="connsiteX10" fmla="*/ 1304013 w 3387256"/>
                  <a:gd name="connsiteY10" fmla="*/ 654838 h 1982707"/>
                  <a:gd name="connsiteX0" fmla="*/ 1304013 w 3387256"/>
                  <a:gd name="connsiteY0" fmla="*/ 654838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715616 w 3387256"/>
                  <a:gd name="connsiteY9" fmla="*/ 782060 h 1982707"/>
                  <a:gd name="connsiteX10" fmla="*/ 1304013 w 3387256"/>
                  <a:gd name="connsiteY10" fmla="*/ 654838 h 1982707"/>
                  <a:gd name="connsiteX0" fmla="*/ 1304013 w 3387256"/>
                  <a:gd name="connsiteY0" fmla="*/ 654838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739470 w 3387256"/>
                  <a:gd name="connsiteY9" fmla="*/ 813865 h 1982707"/>
                  <a:gd name="connsiteX10" fmla="*/ 1304013 w 3387256"/>
                  <a:gd name="connsiteY10" fmla="*/ 654838 h 1982707"/>
                  <a:gd name="connsiteX0" fmla="*/ 1272207 w 3387256"/>
                  <a:gd name="connsiteY0" fmla="*/ 630984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739470 w 3387256"/>
                  <a:gd name="connsiteY9" fmla="*/ 813865 h 1982707"/>
                  <a:gd name="connsiteX10" fmla="*/ 1272207 w 3387256"/>
                  <a:gd name="connsiteY10" fmla="*/ 630984 h 1982707"/>
                  <a:gd name="connsiteX0" fmla="*/ 1272207 w 3387256"/>
                  <a:gd name="connsiteY0" fmla="*/ 630984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739470 w 3387256"/>
                  <a:gd name="connsiteY9" fmla="*/ 813865 h 1982707"/>
                  <a:gd name="connsiteX10" fmla="*/ 1272207 w 3387256"/>
                  <a:gd name="connsiteY10" fmla="*/ 630984 h 1982707"/>
                  <a:gd name="connsiteX0" fmla="*/ 1272207 w 3387256"/>
                  <a:gd name="connsiteY0" fmla="*/ 630984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2353585 w 3387256"/>
                  <a:gd name="connsiteY9" fmla="*/ 1267090 h 1982707"/>
                  <a:gd name="connsiteX10" fmla="*/ 739470 w 3387256"/>
                  <a:gd name="connsiteY10" fmla="*/ 813865 h 1982707"/>
                  <a:gd name="connsiteX11" fmla="*/ 1272207 w 3387256"/>
                  <a:gd name="connsiteY11" fmla="*/ 630984 h 1982707"/>
                  <a:gd name="connsiteX0" fmla="*/ 1272207 w 3387256"/>
                  <a:gd name="connsiteY0" fmla="*/ 630984 h 1982707"/>
                  <a:gd name="connsiteX1" fmla="*/ 659958 w 3387256"/>
                  <a:gd name="connsiteY1" fmla="*/ 98247 h 1982707"/>
                  <a:gd name="connsiteX2" fmla="*/ 373711 w 3387256"/>
                  <a:gd name="connsiteY2" fmla="*/ 42588 h 1982707"/>
                  <a:gd name="connsiteX3" fmla="*/ 95416 w 3387256"/>
                  <a:gd name="connsiteY3" fmla="*/ 58490 h 1982707"/>
                  <a:gd name="connsiteX4" fmla="*/ 174928 w 3387256"/>
                  <a:gd name="connsiteY4" fmla="*/ 177759 h 1982707"/>
                  <a:gd name="connsiteX5" fmla="*/ 0 w 3387256"/>
                  <a:gd name="connsiteY5" fmla="*/ 217517 h 1982707"/>
                  <a:gd name="connsiteX6" fmla="*/ 811033 w 3387256"/>
                  <a:gd name="connsiteY6" fmla="*/ 1243235 h 1982707"/>
                  <a:gd name="connsiteX7" fmla="*/ 2146852 w 3387256"/>
                  <a:gd name="connsiteY7" fmla="*/ 1982707 h 1982707"/>
                  <a:gd name="connsiteX8" fmla="*/ 3387256 w 3387256"/>
                  <a:gd name="connsiteY8" fmla="*/ 1648752 h 1982707"/>
                  <a:gd name="connsiteX9" fmla="*/ 2353585 w 3387256"/>
                  <a:gd name="connsiteY9" fmla="*/ 1267090 h 1982707"/>
                  <a:gd name="connsiteX10" fmla="*/ 739470 w 3387256"/>
                  <a:gd name="connsiteY10" fmla="*/ 813865 h 1982707"/>
                  <a:gd name="connsiteX11" fmla="*/ 1272207 w 338725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353585 w 3753016"/>
                  <a:gd name="connsiteY9" fmla="*/ 1267090 h 1982707"/>
                  <a:gd name="connsiteX10" fmla="*/ 739470 w 3753016"/>
                  <a:gd name="connsiteY10" fmla="*/ 813865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353585 w 3753016"/>
                  <a:gd name="connsiteY9" fmla="*/ 1267090 h 1982707"/>
                  <a:gd name="connsiteX10" fmla="*/ 739470 w 3753016"/>
                  <a:gd name="connsiteY10" fmla="*/ 813865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353585 w 3753016"/>
                  <a:gd name="connsiteY9" fmla="*/ 1267090 h 1982707"/>
                  <a:gd name="connsiteX10" fmla="*/ 771276 w 3753016"/>
                  <a:gd name="connsiteY10" fmla="*/ 861572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353585 w 3753016"/>
                  <a:gd name="connsiteY9" fmla="*/ 1267090 h 1982707"/>
                  <a:gd name="connsiteX10" fmla="*/ 771276 w 3753016"/>
                  <a:gd name="connsiteY10" fmla="*/ 861572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353585 w 3753016"/>
                  <a:gd name="connsiteY9" fmla="*/ 1267090 h 1982707"/>
                  <a:gd name="connsiteX10" fmla="*/ 771276 w 3753016"/>
                  <a:gd name="connsiteY10" fmla="*/ 861572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353585 w 3753016"/>
                  <a:gd name="connsiteY9" fmla="*/ 1267090 h 1982707"/>
                  <a:gd name="connsiteX10" fmla="*/ 771276 w 3753016"/>
                  <a:gd name="connsiteY10" fmla="*/ 861572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385390 w 3753016"/>
                  <a:gd name="connsiteY9" fmla="*/ 1314798 h 1982707"/>
                  <a:gd name="connsiteX10" fmla="*/ 771276 w 3753016"/>
                  <a:gd name="connsiteY10" fmla="*/ 861572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385390 w 3753016"/>
                  <a:gd name="connsiteY9" fmla="*/ 1314798 h 1982707"/>
                  <a:gd name="connsiteX10" fmla="*/ 771276 w 3753016"/>
                  <a:gd name="connsiteY10" fmla="*/ 861572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71276 w 3753016"/>
                  <a:gd name="connsiteY10" fmla="*/ 861572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79227 w 3753016"/>
                  <a:gd name="connsiteY10" fmla="*/ 893377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79227 w 3753016"/>
                  <a:gd name="connsiteY10" fmla="*/ 893377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79227 w 3753016"/>
                  <a:gd name="connsiteY10" fmla="*/ 893377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79227 w 3753016"/>
                  <a:gd name="connsiteY10" fmla="*/ 893377 h 1982707"/>
                  <a:gd name="connsiteX11" fmla="*/ 1272207 w 3753016"/>
                  <a:gd name="connsiteY11" fmla="*/ 630984 h 1982707"/>
                  <a:gd name="connsiteX0" fmla="*/ 1272207 w 3753016"/>
                  <a:gd name="connsiteY0" fmla="*/ 630984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272207 w 3753016"/>
                  <a:gd name="connsiteY11" fmla="*/ 630984 h 1982707"/>
                  <a:gd name="connsiteX0" fmla="*/ 1280159 w 3753016"/>
                  <a:gd name="connsiteY0" fmla="*/ 662789 h 1982707"/>
                  <a:gd name="connsiteX1" fmla="*/ 659958 w 3753016"/>
                  <a:gd name="connsiteY1" fmla="*/ 98247 h 1982707"/>
                  <a:gd name="connsiteX2" fmla="*/ 373711 w 3753016"/>
                  <a:gd name="connsiteY2" fmla="*/ 42588 h 1982707"/>
                  <a:gd name="connsiteX3" fmla="*/ 95416 w 3753016"/>
                  <a:gd name="connsiteY3" fmla="*/ 58490 h 1982707"/>
                  <a:gd name="connsiteX4" fmla="*/ 174928 w 3753016"/>
                  <a:gd name="connsiteY4" fmla="*/ 177759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280159 w 3753016"/>
                  <a:gd name="connsiteY11" fmla="*/ 662789 h 1982707"/>
                  <a:gd name="connsiteX0" fmla="*/ 1280159 w 3753016"/>
                  <a:gd name="connsiteY0" fmla="*/ 662789 h 1982707"/>
                  <a:gd name="connsiteX1" fmla="*/ 659958 w 3753016"/>
                  <a:gd name="connsiteY1" fmla="*/ 98247 h 1982707"/>
                  <a:gd name="connsiteX2" fmla="*/ 373711 w 3753016"/>
                  <a:gd name="connsiteY2" fmla="*/ 42588 h 1982707"/>
                  <a:gd name="connsiteX3" fmla="*/ 95416 w 3753016"/>
                  <a:gd name="connsiteY3" fmla="*/ 58490 h 1982707"/>
                  <a:gd name="connsiteX4" fmla="*/ 119269 w 3753016"/>
                  <a:gd name="connsiteY4" fmla="*/ 169808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280159 w 3753016"/>
                  <a:gd name="connsiteY11" fmla="*/ 662789 h 1982707"/>
                  <a:gd name="connsiteX0" fmla="*/ 1280159 w 3753016"/>
                  <a:gd name="connsiteY0" fmla="*/ 662789 h 1982707"/>
                  <a:gd name="connsiteX1" fmla="*/ 659958 w 3753016"/>
                  <a:gd name="connsiteY1" fmla="*/ 98247 h 1982707"/>
                  <a:gd name="connsiteX2" fmla="*/ 373711 w 3753016"/>
                  <a:gd name="connsiteY2" fmla="*/ 42588 h 1982707"/>
                  <a:gd name="connsiteX3" fmla="*/ 95416 w 3753016"/>
                  <a:gd name="connsiteY3" fmla="*/ 58490 h 1982707"/>
                  <a:gd name="connsiteX4" fmla="*/ 119269 w 3753016"/>
                  <a:gd name="connsiteY4" fmla="*/ 169808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280159 w 3753016"/>
                  <a:gd name="connsiteY11" fmla="*/ 662789 h 1982707"/>
                  <a:gd name="connsiteX0" fmla="*/ 1280159 w 3753016"/>
                  <a:gd name="connsiteY0" fmla="*/ 662789 h 1982707"/>
                  <a:gd name="connsiteX1" fmla="*/ 731519 w 3753016"/>
                  <a:gd name="connsiteY1" fmla="*/ 90295 h 1982707"/>
                  <a:gd name="connsiteX2" fmla="*/ 373711 w 3753016"/>
                  <a:gd name="connsiteY2" fmla="*/ 42588 h 1982707"/>
                  <a:gd name="connsiteX3" fmla="*/ 95416 w 3753016"/>
                  <a:gd name="connsiteY3" fmla="*/ 58490 h 1982707"/>
                  <a:gd name="connsiteX4" fmla="*/ 119269 w 3753016"/>
                  <a:gd name="connsiteY4" fmla="*/ 169808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280159 w 3753016"/>
                  <a:gd name="connsiteY11" fmla="*/ 662789 h 1982707"/>
                  <a:gd name="connsiteX0" fmla="*/ 1311965 w 3753016"/>
                  <a:gd name="connsiteY0" fmla="*/ 662789 h 1982707"/>
                  <a:gd name="connsiteX1" fmla="*/ 731519 w 3753016"/>
                  <a:gd name="connsiteY1" fmla="*/ 90295 h 1982707"/>
                  <a:gd name="connsiteX2" fmla="*/ 373711 w 3753016"/>
                  <a:gd name="connsiteY2" fmla="*/ 42588 h 1982707"/>
                  <a:gd name="connsiteX3" fmla="*/ 95416 w 3753016"/>
                  <a:gd name="connsiteY3" fmla="*/ 58490 h 1982707"/>
                  <a:gd name="connsiteX4" fmla="*/ 119269 w 3753016"/>
                  <a:gd name="connsiteY4" fmla="*/ 169808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311965 w 3753016"/>
                  <a:gd name="connsiteY11" fmla="*/ 662789 h 1982707"/>
                  <a:gd name="connsiteX0" fmla="*/ 1311965 w 3753016"/>
                  <a:gd name="connsiteY0" fmla="*/ 662789 h 1982707"/>
                  <a:gd name="connsiteX1" fmla="*/ 731519 w 3753016"/>
                  <a:gd name="connsiteY1" fmla="*/ 90295 h 1982707"/>
                  <a:gd name="connsiteX2" fmla="*/ 373711 w 3753016"/>
                  <a:gd name="connsiteY2" fmla="*/ 42588 h 1982707"/>
                  <a:gd name="connsiteX3" fmla="*/ 95416 w 3753016"/>
                  <a:gd name="connsiteY3" fmla="*/ 58490 h 1982707"/>
                  <a:gd name="connsiteX4" fmla="*/ 119269 w 3753016"/>
                  <a:gd name="connsiteY4" fmla="*/ 169808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311965 w 3753016"/>
                  <a:gd name="connsiteY11" fmla="*/ 662789 h 1982707"/>
                  <a:gd name="connsiteX0" fmla="*/ 1311965 w 3753016"/>
                  <a:gd name="connsiteY0" fmla="*/ 662789 h 1982707"/>
                  <a:gd name="connsiteX1" fmla="*/ 699714 w 3753016"/>
                  <a:gd name="connsiteY1" fmla="*/ 90295 h 1982707"/>
                  <a:gd name="connsiteX2" fmla="*/ 373711 w 3753016"/>
                  <a:gd name="connsiteY2" fmla="*/ 42588 h 1982707"/>
                  <a:gd name="connsiteX3" fmla="*/ 95416 w 3753016"/>
                  <a:gd name="connsiteY3" fmla="*/ 58490 h 1982707"/>
                  <a:gd name="connsiteX4" fmla="*/ 119269 w 3753016"/>
                  <a:gd name="connsiteY4" fmla="*/ 169808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311965 w 3753016"/>
                  <a:gd name="connsiteY11" fmla="*/ 662789 h 1982707"/>
                  <a:gd name="connsiteX0" fmla="*/ 1311965 w 3753016"/>
                  <a:gd name="connsiteY0" fmla="*/ 662789 h 1982707"/>
                  <a:gd name="connsiteX1" fmla="*/ 699714 w 3753016"/>
                  <a:gd name="connsiteY1" fmla="*/ 90295 h 1982707"/>
                  <a:gd name="connsiteX2" fmla="*/ 373711 w 3753016"/>
                  <a:gd name="connsiteY2" fmla="*/ 42588 h 1982707"/>
                  <a:gd name="connsiteX3" fmla="*/ 95416 w 3753016"/>
                  <a:gd name="connsiteY3" fmla="*/ 58490 h 1982707"/>
                  <a:gd name="connsiteX4" fmla="*/ 119269 w 3753016"/>
                  <a:gd name="connsiteY4" fmla="*/ 169808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311965 w 3753016"/>
                  <a:gd name="connsiteY11" fmla="*/ 662789 h 1982707"/>
                  <a:gd name="connsiteX0" fmla="*/ 1311965 w 3753016"/>
                  <a:gd name="connsiteY0" fmla="*/ 662789 h 1982707"/>
                  <a:gd name="connsiteX1" fmla="*/ 699714 w 3753016"/>
                  <a:gd name="connsiteY1" fmla="*/ 90295 h 1982707"/>
                  <a:gd name="connsiteX2" fmla="*/ 373711 w 3753016"/>
                  <a:gd name="connsiteY2" fmla="*/ 42588 h 1982707"/>
                  <a:gd name="connsiteX3" fmla="*/ 95416 w 3753016"/>
                  <a:gd name="connsiteY3" fmla="*/ 58490 h 1982707"/>
                  <a:gd name="connsiteX4" fmla="*/ 119269 w 3753016"/>
                  <a:gd name="connsiteY4" fmla="*/ 169808 h 1982707"/>
                  <a:gd name="connsiteX5" fmla="*/ 0 w 3753016"/>
                  <a:gd name="connsiteY5" fmla="*/ 217517 h 1982707"/>
                  <a:gd name="connsiteX6" fmla="*/ 811033 w 3753016"/>
                  <a:gd name="connsiteY6" fmla="*/ 1243235 h 1982707"/>
                  <a:gd name="connsiteX7" fmla="*/ 2146852 w 3753016"/>
                  <a:gd name="connsiteY7" fmla="*/ 1982707 h 1982707"/>
                  <a:gd name="connsiteX8" fmla="*/ 3753016 w 3753016"/>
                  <a:gd name="connsiteY8" fmla="*/ 1497677 h 1982707"/>
                  <a:gd name="connsiteX9" fmla="*/ 2409244 w 3753016"/>
                  <a:gd name="connsiteY9" fmla="*/ 1290944 h 1982707"/>
                  <a:gd name="connsiteX10" fmla="*/ 755373 w 3753016"/>
                  <a:gd name="connsiteY10" fmla="*/ 869524 h 1982707"/>
                  <a:gd name="connsiteX11" fmla="*/ 1311965 w 3753016"/>
                  <a:gd name="connsiteY11" fmla="*/ 662789 h 1982707"/>
                  <a:gd name="connsiteX0" fmla="*/ 1311965 w 3753016"/>
                  <a:gd name="connsiteY0" fmla="*/ 665192 h 1985110"/>
                  <a:gd name="connsiteX1" fmla="*/ 699714 w 3753016"/>
                  <a:gd name="connsiteY1" fmla="*/ 92698 h 1985110"/>
                  <a:gd name="connsiteX2" fmla="*/ 397565 w 3753016"/>
                  <a:gd name="connsiteY2" fmla="*/ 37040 h 1985110"/>
                  <a:gd name="connsiteX3" fmla="*/ 95416 w 3753016"/>
                  <a:gd name="connsiteY3" fmla="*/ 60893 h 1985110"/>
                  <a:gd name="connsiteX4" fmla="*/ 119269 w 3753016"/>
                  <a:gd name="connsiteY4" fmla="*/ 172211 h 1985110"/>
                  <a:gd name="connsiteX5" fmla="*/ 0 w 3753016"/>
                  <a:gd name="connsiteY5" fmla="*/ 219920 h 1985110"/>
                  <a:gd name="connsiteX6" fmla="*/ 811033 w 3753016"/>
                  <a:gd name="connsiteY6" fmla="*/ 1245638 h 1985110"/>
                  <a:gd name="connsiteX7" fmla="*/ 2146852 w 3753016"/>
                  <a:gd name="connsiteY7" fmla="*/ 1985110 h 1985110"/>
                  <a:gd name="connsiteX8" fmla="*/ 3753016 w 3753016"/>
                  <a:gd name="connsiteY8" fmla="*/ 1500080 h 1985110"/>
                  <a:gd name="connsiteX9" fmla="*/ 2409244 w 3753016"/>
                  <a:gd name="connsiteY9" fmla="*/ 1293347 h 1985110"/>
                  <a:gd name="connsiteX10" fmla="*/ 755373 w 3753016"/>
                  <a:gd name="connsiteY10" fmla="*/ 871927 h 1985110"/>
                  <a:gd name="connsiteX11" fmla="*/ 1311965 w 3753016"/>
                  <a:gd name="connsiteY11" fmla="*/ 665192 h 1985110"/>
                  <a:gd name="connsiteX0" fmla="*/ 1311965 w 3753016"/>
                  <a:gd name="connsiteY0" fmla="*/ 670630 h 1990548"/>
                  <a:gd name="connsiteX1" fmla="*/ 699714 w 3753016"/>
                  <a:gd name="connsiteY1" fmla="*/ 98136 h 1990548"/>
                  <a:gd name="connsiteX2" fmla="*/ 453224 w 3753016"/>
                  <a:gd name="connsiteY2" fmla="*/ 26576 h 1990548"/>
                  <a:gd name="connsiteX3" fmla="*/ 95416 w 3753016"/>
                  <a:gd name="connsiteY3" fmla="*/ 66331 h 1990548"/>
                  <a:gd name="connsiteX4" fmla="*/ 119269 w 3753016"/>
                  <a:gd name="connsiteY4" fmla="*/ 177649 h 1990548"/>
                  <a:gd name="connsiteX5" fmla="*/ 0 w 3753016"/>
                  <a:gd name="connsiteY5" fmla="*/ 225358 h 1990548"/>
                  <a:gd name="connsiteX6" fmla="*/ 811033 w 3753016"/>
                  <a:gd name="connsiteY6" fmla="*/ 1251076 h 1990548"/>
                  <a:gd name="connsiteX7" fmla="*/ 2146852 w 3753016"/>
                  <a:gd name="connsiteY7" fmla="*/ 1990548 h 1990548"/>
                  <a:gd name="connsiteX8" fmla="*/ 3753016 w 3753016"/>
                  <a:gd name="connsiteY8" fmla="*/ 1505518 h 1990548"/>
                  <a:gd name="connsiteX9" fmla="*/ 2409244 w 3753016"/>
                  <a:gd name="connsiteY9" fmla="*/ 1298785 h 1990548"/>
                  <a:gd name="connsiteX10" fmla="*/ 755373 w 3753016"/>
                  <a:gd name="connsiteY10" fmla="*/ 877365 h 1990548"/>
                  <a:gd name="connsiteX11" fmla="*/ 1311965 w 3753016"/>
                  <a:gd name="connsiteY11" fmla="*/ 670630 h 1990548"/>
                  <a:gd name="connsiteX0" fmla="*/ 1311965 w 3753016"/>
                  <a:gd name="connsiteY0" fmla="*/ 671729 h 1991647"/>
                  <a:gd name="connsiteX1" fmla="*/ 699714 w 3753016"/>
                  <a:gd name="connsiteY1" fmla="*/ 99235 h 1991647"/>
                  <a:gd name="connsiteX2" fmla="*/ 453224 w 3753016"/>
                  <a:gd name="connsiteY2" fmla="*/ 27675 h 1991647"/>
                  <a:gd name="connsiteX3" fmla="*/ 95416 w 3753016"/>
                  <a:gd name="connsiteY3" fmla="*/ 67430 h 1991647"/>
                  <a:gd name="connsiteX4" fmla="*/ 119269 w 3753016"/>
                  <a:gd name="connsiteY4" fmla="*/ 178748 h 1991647"/>
                  <a:gd name="connsiteX5" fmla="*/ 0 w 3753016"/>
                  <a:gd name="connsiteY5" fmla="*/ 226457 h 1991647"/>
                  <a:gd name="connsiteX6" fmla="*/ 811033 w 3753016"/>
                  <a:gd name="connsiteY6" fmla="*/ 1252175 h 1991647"/>
                  <a:gd name="connsiteX7" fmla="*/ 2146852 w 3753016"/>
                  <a:gd name="connsiteY7" fmla="*/ 1991647 h 1991647"/>
                  <a:gd name="connsiteX8" fmla="*/ 3753016 w 3753016"/>
                  <a:gd name="connsiteY8" fmla="*/ 1506617 h 1991647"/>
                  <a:gd name="connsiteX9" fmla="*/ 2409244 w 3753016"/>
                  <a:gd name="connsiteY9" fmla="*/ 1299884 h 1991647"/>
                  <a:gd name="connsiteX10" fmla="*/ 755373 w 3753016"/>
                  <a:gd name="connsiteY10" fmla="*/ 878464 h 1991647"/>
                  <a:gd name="connsiteX11" fmla="*/ 1311965 w 3753016"/>
                  <a:gd name="connsiteY11"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119269 w 3753016"/>
                  <a:gd name="connsiteY4" fmla="*/ 178748 h 1991647"/>
                  <a:gd name="connsiteX5" fmla="*/ 0 w 3753016"/>
                  <a:gd name="connsiteY5" fmla="*/ 226457 h 1991647"/>
                  <a:gd name="connsiteX6" fmla="*/ 811033 w 3753016"/>
                  <a:gd name="connsiteY6" fmla="*/ 1252175 h 1991647"/>
                  <a:gd name="connsiteX7" fmla="*/ 2146852 w 3753016"/>
                  <a:gd name="connsiteY7" fmla="*/ 1991647 h 1991647"/>
                  <a:gd name="connsiteX8" fmla="*/ 3753016 w 3753016"/>
                  <a:gd name="connsiteY8" fmla="*/ 1506617 h 1991647"/>
                  <a:gd name="connsiteX9" fmla="*/ 2409244 w 3753016"/>
                  <a:gd name="connsiteY9" fmla="*/ 1299884 h 1991647"/>
                  <a:gd name="connsiteX10" fmla="*/ 755373 w 3753016"/>
                  <a:gd name="connsiteY10" fmla="*/ 878464 h 1991647"/>
                  <a:gd name="connsiteX11" fmla="*/ 1311965 w 3753016"/>
                  <a:gd name="connsiteY11"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119269 w 3753016"/>
                  <a:gd name="connsiteY4" fmla="*/ 178748 h 1991647"/>
                  <a:gd name="connsiteX5" fmla="*/ 0 w 3753016"/>
                  <a:gd name="connsiteY5" fmla="*/ 226457 h 1991647"/>
                  <a:gd name="connsiteX6" fmla="*/ 811033 w 3753016"/>
                  <a:gd name="connsiteY6" fmla="*/ 1252175 h 1991647"/>
                  <a:gd name="connsiteX7" fmla="*/ 2146852 w 3753016"/>
                  <a:gd name="connsiteY7" fmla="*/ 1991647 h 1991647"/>
                  <a:gd name="connsiteX8" fmla="*/ 3753016 w 3753016"/>
                  <a:gd name="connsiteY8" fmla="*/ 1506617 h 1991647"/>
                  <a:gd name="connsiteX9" fmla="*/ 2409244 w 3753016"/>
                  <a:gd name="connsiteY9" fmla="*/ 1299884 h 1991647"/>
                  <a:gd name="connsiteX10" fmla="*/ 755373 w 3753016"/>
                  <a:gd name="connsiteY10" fmla="*/ 878464 h 1991647"/>
                  <a:gd name="connsiteX11" fmla="*/ 1311965 w 3753016"/>
                  <a:gd name="connsiteY11"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166977 w 3753016"/>
                  <a:gd name="connsiteY4" fmla="*/ 178748 h 1991647"/>
                  <a:gd name="connsiteX5" fmla="*/ 0 w 3753016"/>
                  <a:gd name="connsiteY5" fmla="*/ 226457 h 1991647"/>
                  <a:gd name="connsiteX6" fmla="*/ 811033 w 3753016"/>
                  <a:gd name="connsiteY6" fmla="*/ 1252175 h 1991647"/>
                  <a:gd name="connsiteX7" fmla="*/ 2146852 w 3753016"/>
                  <a:gd name="connsiteY7" fmla="*/ 1991647 h 1991647"/>
                  <a:gd name="connsiteX8" fmla="*/ 3753016 w 3753016"/>
                  <a:gd name="connsiteY8" fmla="*/ 1506617 h 1991647"/>
                  <a:gd name="connsiteX9" fmla="*/ 2409244 w 3753016"/>
                  <a:gd name="connsiteY9" fmla="*/ 1299884 h 1991647"/>
                  <a:gd name="connsiteX10" fmla="*/ 755373 w 3753016"/>
                  <a:gd name="connsiteY10" fmla="*/ 878464 h 1991647"/>
                  <a:gd name="connsiteX11" fmla="*/ 1311965 w 3753016"/>
                  <a:gd name="connsiteY11"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0 w 3753016"/>
                  <a:gd name="connsiteY4" fmla="*/ 226457 h 1991647"/>
                  <a:gd name="connsiteX5" fmla="*/ 811033 w 3753016"/>
                  <a:gd name="connsiteY5" fmla="*/ 1252175 h 1991647"/>
                  <a:gd name="connsiteX6" fmla="*/ 2146852 w 3753016"/>
                  <a:gd name="connsiteY6" fmla="*/ 1991647 h 1991647"/>
                  <a:gd name="connsiteX7" fmla="*/ 3753016 w 3753016"/>
                  <a:gd name="connsiteY7" fmla="*/ 1506617 h 1991647"/>
                  <a:gd name="connsiteX8" fmla="*/ 2409244 w 3753016"/>
                  <a:gd name="connsiteY8" fmla="*/ 1299884 h 1991647"/>
                  <a:gd name="connsiteX9" fmla="*/ 755373 w 3753016"/>
                  <a:gd name="connsiteY9" fmla="*/ 878464 h 1991647"/>
                  <a:gd name="connsiteX10" fmla="*/ 1311965 w 3753016"/>
                  <a:gd name="connsiteY10"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0 w 3753016"/>
                  <a:gd name="connsiteY4" fmla="*/ 226457 h 1991647"/>
                  <a:gd name="connsiteX5" fmla="*/ 811033 w 3753016"/>
                  <a:gd name="connsiteY5" fmla="*/ 1252175 h 1991647"/>
                  <a:gd name="connsiteX6" fmla="*/ 2146852 w 3753016"/>
                  <a:gd name="connsiteY6" fmla="*/ 1991647 h 1991647"/>
                  <a:gd name="connsiteX7" fmla="*/ 3753016 w 3753016"/>
                  <a:gd name="connsiteY7" fmla="*/ 1506617 h 1991647"/>
                  <a:gd name="connsiteX8" fmla="*/ 2409244 w 3753016"/>
                  <a:gd name="connsiteY8" fmla="*/ 1299884 h 1991647"/>
                  <a:gd name="connsiteX9" fmla="*/ 755373 w 3753016"/>
                  <a:gd name="connsiteY9" fmla="*/ 878464 h 1991647"/>
                  <a:gd name="connsiteX10" fmla="*/ 1311965 w 3753016"/>
                  <a:gd name="connsiteY10"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0 w 3753016"/>
                  <a:gd name="connsiteY4" fmla="*/ 226457 h 1991647"/>
                  <a:gd name="connsiteX5" fmla="*/ 811033 w 3753016"/>
                  <a:gd name="connsiteY5" fmla="*/ 1252175 h 1991647"/>
                  <a:gd name="connsiteX6" fmla="*/ 2146852 w 3753016"/>
                  <a:gd name="connsiteY6" fmla="*/ 1991647 h 1991647"/>
                  <a:gd name="connsiteX7" fmla="*/ 3753016 w 3753016"/>
                  <a:gd name="connsiteY7" fmla="*/ 1506617 h 1991647"/>
                  <a:gd name="connsiteX8" fmla="*/ 2409244 w 3753016"/>
                  <a:gd name="connsiteY8" fmla="*/ 1299884 h 1991647"/>
                  <a:gd name="connsiteX9" fmla="*/ 755373 w 3753016"/>
                  <a:gd name="connsiteY9" fmla="*/ 878464 h 1991647"/>
                  <a:gd name="connsiteX10" fmla="*/ 1311965 w 3753016"/>
                  <a:gd name="connsiteY10"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0 w 3753016"/>
                  <a:gd name="connsiteY4" fmla="*/ 226457 h 1991647"/>
                  <a:gd name="connsiteX5" fmla="*/ 811033 w 3753016"/>
                  <a:gd name="connsiteY5" fmla="*/ 1252175 h 1991647"/>
                  <a:gd name="connsiteX6" fmla="*/ 2146852 w 3753016"/>
                  <a:gd name="connsiteY6" fmla="*/ 1991647 h 1991647"/>
                  <a:gd name="connsiteX7" fmla="*/ 3753016 w 3753016"/>
                  <a:gd name="connsiteY7" fmla="*/ 1506617 h 1991647"/>
                  <a:gd name="connsiteX8" fmla="*/ 2409244 w 3753016"/>
                  <a:gd name="connsiteY8" fmla="*/ 1299884 h 1991647"/>
                  <a:gd name="connsiteX9" fmla="*/ 755373 w 3753016"/>
                  <a:gd name="connsiteY9" fmla="*/ 878464 h 1991647"/>
                  <a:gd name="connsiteX10" fmla="*/ 1311965 w 3753016"/>
                  <a:gd name="connsiteY10" fmla="*/ 671729 h 1991647"/>
                  <a:gd name="connsiteX0" fmla="*/ 1337304 w 3778355"/>
                  <a:gd name="connsiteY0" fmla="*/ 671729 h 1991647"/>
                  <a:gd name="connsiteX1" fmla="*/ 725053 w 3778355"/>
                  <a:gd name="connsiteY1" fmla="*/ 99235 h 1991647"/>
                  <a:gd name="connsiteX2" fmla="*/ 478563 w 3778355"/>
                  <a:gd name="connsiteY2" fmla="*/ 27675 h 1991647"/>
                  <a:gd name="connsiteX3" fmla="*/ 152560 w 3778355"/>
                  <a:gd name="connsiteY3" fmla="*/ 67430 h 1991647"/>
                  <a:gd name="connsiteX4" fmla="*/ 232072 w 3778355"/>
                  <a:gd name="connsiteY4" fmla="*/ 186702 h 1991647"/>
                  <a:gd name="connsiteX5" fmla="*/ 25339 w 3778355"/>
                  <a:gd name="connsiteY5" fmla="*/ 226457 h 1991647"/>
                  <a:gd name="connsiteX6" fmla="*/ 836372 w 3778355"/>
                  <a:gd name="connsiteY6" fmla="*/ 1252175 h 1991647"/>
                  <a:gd name="connsiteX7" fmla="*/ 2172191 w 3778355"/>
                  <a:gd name="connsiteY7" fmla="*/ 1991647 h 1991647"/>
                  <a:gd name="connsiteX8" fmla="*/ 3778355 w 3778355"/>
                  <a:gd name="connsiteY8" fmla="*/ 1506617 h 1991647"/>
                  <a:gd name="connsiteX9" fmla="*/ 2434583 w 3778355"/>
                  <a:gd name="connsiteY9" fmla="*/ 1299884 h 1991647"/>
                  <a:gd name="connsiteX10" fmla="*/ 780712 w 3778355"/>
                  <a:gd name="connsiteY10" fmla="*/ 878464 h 1991647"/>
                  <a:gd name="connsiteX11" fmla="*/ 1337304 w 3778355"/>
                  <a:gd name="connsiteY11"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206733 w 3753016"/>
                  <a:gd name="connsiteY4" fmla="*/ 186702 h 1991647"/>
                  <a:gd name="connsiteX5" fmla="*/ 0 w 3753016"/>
                  <a:gd name="connsiteY5" fmla="*/ 226457 h 1991647"/>
                  <a:gd name="connsiteX6" fmla="*/ 811033 w 3753016"/>
                  <a:gd name="connsiteY6" fmla="*/ 1252175 h 1991647"/>
                  <a:gd name="connsiteX7" fmla="*/ 2146852 w 3753016"/>
                  <a:gd name="connsiteY7" fmla="*/ 1991647 h 1991647"/>
                  <a:gd name="connsiteX8" fmla="*/ 3753016 w 3753016"/>
                  <a:gd name="connsiteY8" fmla="*/ 1506617 h 1991647"/>
                  <a:gd name="connsiteX9" fmla="*/ 2409244 w 3753016"/>
                  <a:gd name="connsiteY9" fmla="*/ 1299884 h 1991647"/>
                  <a:gd name="connsiteX10" fmla="*/ 755373 w 3753016"/>
                  <a:gd name="connsiteY10" fmla="*/ 878464 h 1991647"/>
                  <a:gd name="connsiteX11" fmla="*/ 1311965 w 3753016"/>
                  <a:gd name="connsiteY11"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166977 w 3753016"/>
                  <a:gd name="connsiteY4" fmla="*/ 154897 h 1991647"/>
                  <a:gd name="connsiteX5" fmla="*/ 0 w 3753016"/>
                  <a:gd name="connsiteY5" fmla="*/ 226457 h 1991647"/>
                  <a:gd name="connsiteX6" fmla="*/ 811033 w 3753016"/>
                  <a:gd name="connsiteY6" fmla="*/ 1252175 h 1991647"/>
                  <a:gd name="connsiteX7" fmla="*/ 2146852 w 3753016"/>
                  <a:gd name="connsiteY7" fmla="*/ 1991647 h 1991647"/>
                  <a:gd name="connsiteX8" fmla="*/ 3753016 w 3753016"/>
                  <a:gd name="connsiteY8" fmla="*/ 1506617 h 1991647"/>
                  <a:gd name="connsiteX9" fmla="*/ 2409244 w 3753016"/>
                  <a:gd name="connsiteY9" fmla="*/ 1299884 h 1991647"/>
                  <a:gd name="connsiteX10" fmla="*/ 755373 w 3753016"/>
                  <a:gd name="connsiteY10" fmla="*/ 878464 h 1991647"/>
                  <a:gd name="connsiteX11" fmla="*/ 1311965 w 3753016"/>
                  <a:gd name="connsiteY11"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166977 w 3753016"/>
                  <a:gd name="connsiteY4" fmla="*/ 154897 h 1991647"/>
                  <a:gd name="connsiteX5" fmla="*/ 0 w 3753016"/>
                  <a:gd name="connsiteY5" fmla="*/ 226457 h 1991647"/>
                  <a:gd name="connsiteX6" fmla="*/ 818984 w 3753016"/>
                  <a:gd name="connsiteY6" fmla="*/ 1347591 h 1991647"/>
                  <a:gd name="connsiteX7" fmla="*/ 2146852 w 3753016"/>
                  <a:gd name="connsiteY7" fmla="*/ 1991647 h 1991647"/>
                  <a:gd name="connsiteX8" fmla="*/ 3753016 w 3753016"/>
                  <a:gd name="connsiteY8" fmla="*/ 1506617 h 1991647"/>
                  <a:gd name="connsiteX9" fmla="*/ 2409244 w 3753016"/>
                  <a:gd name="connsiteY9" fmla="*/ 1299884 h 1991647"/>
                  <a:gd name="connsiteX10" fmla="*/ 755373 w 3753016"/>
                  <a:gd name="connsiteY10" fmla="*/ 878464 h 1991647"/>
                  <a:gd name="connsiteX11" fmla="*/ 1311965 w 3753016"/>
                  <a:gd name="connsiteY11" fmla="*/ 671729 h 1991647"/>
                  <a:gd name="connsiteX0" fmla="*/ 1311965 w 3753016"/>
                  <a:gd name="connsiteY0" fmla="*/ 671729 h 1991647"/>
                  <a:gd name="connsiteX1" fmla="*/ 699714 w 3753016"/>
                  <a:gd name="connsiteY1" fmla="*/ 99235 h 1991647"/>
                  <a:gd name="connsiteX2" fmla="*/ 453224 w 3753016"/>
                  <a:gd name="connsiteY2" fmla="*/ 27675 h 1991647"/>
                  <a:gd name="connsiteX3" fmla="*/ 127221 w 3753016"/>
                  <a:gd name="connsiteY3" fmla="*/ 67430 h 1991647"/>
                  <a:gd name="connsiteX4" fmla="*/ 166977 w 3753016"/>
                  <a:gd name="connsiteY4" fmla="*/ 154897 h 1991647"/>
                  <a:gd name="connsiteX5" fmla="*/ 0 w 3753016"/>
                  <a:gd name="connsiteY5" fmla="*/ 226457 h 1991647"/>
                  <a:gd name="connsiteX6" fmla="*/ 818984 w 3753016"/>
                  <a:gd name="connsiteY6" fmla="*/ 1347591 h 1991647"/>
                  <a:gd name="connsiteX7" fmla="*/ 2146852 w 3753016"/>
                  <a:gd name="connsiteY7" fmla="*/ 1991647 h 1991647"/>
                  <a:gd name="connsiteX8" fmla="*/ 3753016 w 3753016"/>
                  <a:gd name="connsiteY8" fmla="*/ 1506617 h 1991647"/>
                  <a:gd name="connsiteX9" fmla="*/ 2409244 w 3753016"/>
                  <a:gd name="connsiteY9" fmla="*/ 1299884 h 1991647"/>
                  <a:gd name="connsiteX10" fmla="*/ 755373 w 3753016"/>
                  <a:gd name="connsiteY10" fmla="*/ 878464 h 1991647"/>
                  <a:gd name="connsiteX11" fmla="*/ 1311965 w 3753016"/>
                  <a:gd name="connsiteY11" fmla="*/ 671729 h 1991647"/>
                  <a:gd name="connsiteX0" fmla="*/ 1311965 w 3753016"/>
                  <a:gd name="connsiteY0" fmla="*/ 671729 h 1928037"/>
                  <a:gd name="connsiteX1" fmla="*/ 699714 w 3753016"/>
                  <a:gd name="connsiteY1" fmla="*/ 99235 h 1928037"/>
                  <a:gd name="connsiteX2" fmla="*/ 453224 w 3753016"/>
                  <a:gd name="connsiteY2" fmla="*/ 27675 h 1928037"/>
                  <a:gd name="connsiteX3" fmla="*/ 127221 w 3753016"/>
                  <a:gd name="connsiteY3" fmla="*/ 67430 h 1928037"/>
                  <a:gd name="connsiteX4" fmla="*/ 166977 w 3753016"/>
                  <a:gd name="connsiteY4" fmla="*/ 154897 h 1928037"/>
                  <a:gd name="connsiteX5" fmla="*/ 0 w 3753016"/>
                  <a:gd name="connsiteY5" fmla="*/ 226457 h 1928037"/>
                  <a:gd name="connsiteX6" fmla="*/ 818984 w 3753016"/>
                  <a:gd name="connsiteY6" fmla="*/ 1347591 h 1928037"/>
                  <a:gd name="connsiteX7" fmla="*/ 2011680 w 3753016"/>
                  <a:gd name="connsiteY7" fmla="*/ 1928037 h 1928037"/>
                  <a:gd name="connsiteX8" fmla="*/ 3753016 w 3753016"/>
                  <a:gd name="connsiteY8" fmla="*/ 1506617 h 1928037"/>
                  <a:gd name="connsiteX9" fmla="*/ 2409244 w 3753016"/>
                  <a:gd name="connsiteY9" fmla="*/ 1299884 h 1928037"/>
                  <a:gd name="connsiteX10" fmla="*/ 755373 w 3753016"/>
                  <a:gd name="connsiteY10" fmla="*/ 878464 h 1928037"/>
                  <a:gd name="connsiteX11" fmla="*/ 1311965 w 3753016"/>
                  <a:gd name="connsiteY11" fmla="*/ 671729 h 1928037"/>
                  <a:gd name="connsiteX0" fmla="*/ 1311965 w 3753016"/>
                  <a:gd name="connsiteY0" fmla="*/ 671729 h 1928037"/>
                  <a:gd name="connsiteX1" fmla="*/ 699714 w 3753016"/>
                  <a:gd name="connsiteY1" fmla="*/ 99235 h 1928037"/>
                  <a:gd name="connsiteX2" fmla="*/ 453224 w 3753016"/>
                  <a:gd name="connsiteY2" fmla="*/ 27675 h 1928037"/>
                  <a:gd name="connsiteX3" fmla="*/ 127221 w 3753016"/>
                  <a:gd name="connsiteY3" fmla="*/ 67430 h 1928037"/>
                  <a:gd name="connsiteX4" fmla="*/ 166977 w 3753016"/>
                  <a:gd name="connsiteY4" fmla="*/ 154897 h 1928037"/>
                  <a:gd name="connsiteX5" fmla="*/ 0 w 3753016"/>
                  <a:gd name="connsiteY5" fmla="*/ 226457 h 1928037"/>
                  <a:gd name="connsiteX6" fmla="*/ 818984 w 3753016"/>
                  <a:gd name="connsiteY6" fmla="*/ 1347591 h 1928037"/>
                  <a:gd name="connsiteX7" fmla="*/ 2011680 w 3753016"/>
                  <a:gd name="connsiteY7" fmla="*/ 1928037 h 1928037"/>
                  <a:gd name="connsiteX8" fmla="*/ 3753016 w 3753016"/>
                  <a:gd name="connsiteY8" fmla="*/ 1506617 h 1928037"/>
                  <a:gd name="connsiteX9" fmla="*/ 2409244 w 3753016"/>
                  <a:gd name="connsiteY9" fmla="*/ 1299884 h 1928037"/>
                  <a:gd name="connsiteX10" fmla="*/ 755373 w 3753016"/>
                  <a:gd name="connsiteY10" fmla="*/ 878464 h 1928037"/>
                  <a:gd name="connsiteX11" fmla="*/ 1311965 w 3753016"/>
                  <a:gd name="connsiteY11" fmla="*/ 671729 h 1928037"/>
                  <a:gd name="connsiteX0" fmla="*/ 1311965 w 3753016"/>
                  <a:gd name="connsiteY0" fmla="*/ 671729 h 1929647"/>
                  <a:gd name="connsiteX1" fmla="*/ 699714 w 3753016"/>
                  <a:gd name="connsiteY1" fmla="*/ 99235 h 1929647"/>
                  <a:gd name="connsiteX2" fmla="*/ 453224 w 3753016"/>
                  <a:gd name="connsiteY2" fmla="*/ 27675 h 1929647"/>
                  <a:gd name="connsiteX3" fmla="*/ 127221 w 3753016"/>
                  <a:gd name="connsiteY3" fmla="*/ 67430 h 1929647"/>
                  <a:gd name="connsiteX4" fmla="*/ 166977 w 3753016"/>
                  <a:gd name="connsiteY4" fmla="*/ 154897 h 1929647"/>
                  <a:gd name="connsiteX5" fmla="*/ 0 w 3753016"/>
                  <a:gd name="connsiteY5" fmla="*/ 226457 h 1929647"/>
                  <a:gd name="connsiteX6" fmla="*/ 818984 w 3753016"/>
                  <a:gd name="connsiteY6" fmla="*/ 1347591 h 1929647"/>
                  <a:gd name="connsiteX7" fmla="*/ 2011680 w 3753016"/>
                  <a:gd name="connsiteY7" fmla="*/ 1928037 h 1929647"/>
                  <a:gd name="connsiteX8" fmla="*/ 3753016 w 3753016"/>
                  <a:gd name="connsiteY8" fmla="*/ 1506617 h 1929647"/>
                  <a:gd name="connsiteX9" fmla="*/ 2409244 w 3753016"/>
                  <a:gd name="connsiteY9" fmla="*/ 1299884 h 1929647"/>
                  <a:gd name="connsiteX10" fmla="*/ 755373 w 3753016"/>
                  <a:gd name="connsiteY10" fmla="*/ 878464 h 1929647"/>
                  <a:gd name="connsiteX11" fmla="*/ 1311965 w 3753016"/>
                  <a:gd name="connsiteY11" fmla="*/ 671729 h 1929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53016" h="1929647">
                    <a:moveTo>
                      <a:pt x="1311965" y="671729"/>
                    </a:moveTo>
                    <a:cubicBezTo>
                      <a:pt x="1166191" y="480897"/>
                      <a:pt x="893195" y="-35936"/>
                      <a:pt x="699714" y="99235"/>
                    </a:cubicBezTo>
                    <a:cubicBezTo>
                      <a:pt x="667909" y="136342"/>
                      <a:pt x="636104" y="-73042"/>
                      <a:pt x="453224" y="27675"/>
                    </a:cubicBezTo>
                    <a:cubicBezTo>
                      <a:pt x="360459" y="32976"/>
                      <a:pt x="331304" y="-57141"/>
                      <a:pt x="127221" y="67430"/>
                    </a:cubicBezTo>
                    <a:cubicBezTo>
                      <a:pt x="74212" y="88634"/>
                      <a:pt x="188181" y="128392"/>
                      <a:pt x="166977" y="154897"/>
                    </a:cubicBezTo>
                    <a:cubicBezTo>
                      <a:pt x="145773" y="181402"/>
                      <a:pt x="70236" y="131041"/>
                      <a:pt x="0" y="226457"/>
                    </a:cubicBezTo>
                    <a:cubicBezTo>
                      <a:pt x="272995" y="600168"/>
                      <a:pt x="673210" y="1283981"/>
                      <a:pt x="818984" y="1347591"/>
                    </a:cubicBezTo>
                    <a:cubicBezTo>
                      <a:pt x="1216549" y="1541073"/>
                      <a:pt x="1741336" y="1885630"/>
                      <a:pt x="2011680" y="1928037"/>
                    </a:cubicBezTo>
                    <a:cubicBezTo>
                      <a:pt x="2266121" y="1954542"/>
                      <a:pt x="3172571" y="1647090"/>
                      <a:pt x="3753016" y="1506617"/>
                    </a:cubicBezTo>
                    <a:cubicBezTo>
                      <a:pt x="3697357" y="1407226"/>
                      <a:pt x="3208351" y="1168688"/>
                      <a:pt x="2409244" y="1299884"/>
                    </a:cubicBezTo>
                    <a:cubicBezTo>
                      <a:pt x="489003" y="1295909"/>
                      <a:pt x="734169" y="972555"/>
                      <a:pt x="755373" y="878464"/>
                    </a:cubicBezTo>
                    <a:cubicBezTo>
                      <a:pt x="816333" y="727390"/>
                      <a:pt x="1115833" y="695583"/>
                      <a:pt x="1311965" y="67172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5" name="직사각형 9">
              <a:extLst>
                <a:ext uri="{FF2B5EF4-FFF2-40B4-BE49-F238E27FC236}">
                  <a16:creationId xmlns:a16="http://schemas.microsoft.com/office/drawing/2014/main" id="{CD840120-C3D6-4C91-B030-118ABA7DE4CE}"/>
                </a:ext>
              </a:extLst>
            </p:cNvPr>
            <p:cNvSpPr/>
            <p:nvPr/>
          </p:nvSpPr>
          <p:spPr>
            <a:xfrm rot="18740140">
              <a:off x="1753624" y="2648402"/>
              <a:ext cx="285737" cy="709307"/>
            </a:xfrm>
            <a:prstGeom prst="rect">
              <a:avLst/>
            </a:prstGeom>
            <a:solidFill>
              <a:schemeClr val="accent2"/>
            </a:solidFill>
            <a:ln>
              <a:noFill/>
            </a:ln>
            <a:effectLst>
              <a:outerShdw blurRad="50800" dist="50800" dir="5400000" algn="ctr" rotWithShape="0">
                <a:srgbClr val="000000">
                  <a:alpha val="2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6" name="Group 55">
            <a:extLst>
              <a:ext uri="{FF2B5EF4-FFF2-40B4-BE49-F238E27FC236}">
                <a16:creationId xmlns:a16="http://schemas.microsoft.com/office/drawing/2014/main" id="{1F7B05CC-4AD7-4A68-8292-049688C48611}"/>
              </a:ext>
            </a:extLst>
          </p:cNvPr>
          <p:cNvGrpSpPr/>
          <p:nvPr/>
        </p:nvGrpSpPr>
        <p:grpSpPr>
          <a:xfrm>
            <a:off x="7002499" y="1439938"/>
            <a:ext cx="3397477" cy="3433301"/>
            <a:chOff x="4418825" y="1666106"/>
            <a:chExt cx="3343265" cy="3378518"/>
          </a:xfrm>
        </p:grpSpPr>
        <p:sp>
          <p:nvSpPr>
            <p:cNvPr id="9" name="자유형: 도형 19">
              <a:extLst>
                <a:ext uri="{FF2B5EF4-FFF2-40B4-BE49-F238E27FC236}">
                  <a16:creationId xmlns:a16="http://schemas.microsoft.com/office/drawing/2014/main" id="{355D909C-7BD0-4AA8-938D-1CC08F72A79D}"/>
                </a:ext>
              </a:extLst>
            </p:cNvPr>
            <p:cNvSpPr/>
            <p:nvPr/>
          </p:nvSpPr>
          <p:spPr>
            <a:xfrm rot="18805991">
              <a:off x="4401199" y="1683732"/>
              <a:ext cx="3378518" cy="3343265"/>
            </a:xfrm>
            <a:custGeom>
              <a:avLst/>
              <a:gdLst>
                <a:gd name="connsiteX0" fmla="*/ 1582868 w 3378518"/>
                <a:gd name="connsiteY0" fmla="*/ 2514775 h 3343265"/>
                <a:gd name="connsiteX1" fmla="*/ 1585140 w 3378518"/>
                <a:gd name="connsiteY1" fmla="*/ 2520032 h 3343265"/>
                <a:gd name="connsiteX2" fmla="*/ 1571007 w 3378518"/>
                <a:gd name="connsiteY2" fmla="*/ 2543617 h 3343265"/>
                <a:gd name="connsiteX3" fmla="*/ 890036 w 3378518"/>
                <a:gd name="connsiteY3" fmla="*/ 1777279 h 3343265"/>
                <a:gd name="connsiteX4" fmla="*/ 867690 w 3378518"/>
                <a:gd name="connsiteY4" fmla="*/ 1772294 h 3343265"/>
                <a:gd name="connsiteX5" fmla="*/ 874046 w 3378518"/>
                <a:gd name="connsiteY5" fmla="*/ 1768943 h 3343265"/>
                <a:gd name="connsiteX6" fmla="*/ 910377 w 3378518"/>
                <a:gd name="connsiteY6" fmla="*/ 1787884 h 3343265"/>
                <a:gd name="connsiteX7" fmla="*/ 909725 w 3378518"/>
                <a:gd name="connsiteY7" fmla="*/ 1788361 h 3343265"/>
                <a:gd name="connsiteX8" fmla="*/ 905259 w 3378518"/>
                <a:gd name="connsiteY8" fmla="*/ 1785216 h 3343265"/>
                <a:gd name="connsiteX9" fmla="*/ 1540529 w 3378518"/>
                <a:gd name="connsiteY9" fmla="*/ 2416784 h 3343265"/>
                <a:gd name="connsiteX10" fmla="*/ 1544133 w 3378518"/>
                <a:gd name="connsiteY10" fmla="*/ 2425125 h 3343265"/>
                <a:gd name="connsiteX11" fmla="*/ 1537828 w 3378518"/>
                <a:gd name="connsiteY11" fmla="*/ 2422532 h 3343265"/>
                <a:gd name="connsiteX12" fmla="*/ 2052499 w 3378518"/>
                <a:gd name="connsiteY12" fmla="*/ 409197 h 3343265"/>
                <a:gd name="connsiteX13" fmla="*/ 1721848 w 3378518"/>
                <a:gd name="connsiteY13" fmla="*/ 978193 h 3343265"/>
                <a:gd name="connsiteX14" fmla="*/ 1718264 w 3378518"/>
                <a:gd name="connsiteY14" fmla="*/ 1549318 h 3343265"/>
                <a:gd name="connsiteX15" fmla="*/ 1553358 w 3378518"/>
                <a:gd name="connsiteY15" fmla="*/ 1712169 h 3343265"/>
                <a:gd name="connsiteX16" fmla="*/ 982233 w 3378518"/>
                <a:gd name="connsiteY16" fmla="*/ 1708585 h 3343265"/>
                <a:gd name="connsiteX17" fmla="*/ 438132 w 3378518"/>
                <a:gd name="connsiteY17" fmla="*/ 1996240 h 3343265"/>
                <a:gd name="connsiteX18" fmla="*/ 1327831 w 3378518"/>
                <a:gd name="connsiteY18" fmla="*/ 2935982 h 3343265"/>
                <a:gd name="connsiteX19" fmla="*/ 1644360 w 3378518"/>
                <a:gd name="connsiteY19" fmla="*/ 2379076 h 3343265"/>
                <a:gd name="connsiteX20" fmla="*/ 1647944 w 3378518"/>
                <a:gd name="connsiteY20" fmla="*/ 1807951 h 3343265"/>
                <a:gd name="connsiteX21" fmla="*/ 1812850 w 3378518"/>
                <a:gd name="connsiteY21" fmla="*/ 1645100 h 3343265"/>
                <a:gd name="connsiteX22" fmla="*/ 2383975 w 3378518"/>
                <a:gd name="connsiteY22" fmla="*/ 1648684 h 3343265"/>
                <a:gd name="connsiteX23" fmla="*/ 2775160 w 3378518"/>
                <a:gd name="connsiteY23" fmla="*/ 1524061 h 3343265"/>
                <a:gd name="connsiteX24" fmla="*/ 2793741 w 3378518"/>
                <a:gd name="connsiteY24" fmla="*/ 1508778 h 3343265"/>
                <a:gd name="connsiteX25" fmla="*/ 2816322 w 3378518"/>
                <a:gd name="connsiteY25" fmla="*/ 1508471 h 3343265"/>
                <a:gd name="connsiteX26" fmla="*/ 2806599 w 3378518"/>
                <a:gd name="connsiteY26" fmla="*/ 1498202 h 3343265"/>
                <a:gd name="connsiteX27" fmla="*/ 2837773 w 3378518"/>
                <a:gd name="connsiteY27" fmla="*/ 1472561 h 3343265"/>
                <a:gd name="connsiteX28" fmla="*/ 2941609 w 3378518"/>
                <a:gd name="connsiteY28" fmla="*/ 1348315 h 3343265"/>
                <a:gd name="connsiteX29" fmla="*/ 2174049 w 3378518"/>
                <a:gd name="connsiteY29" fmla="*/ 52146 h 3343265"/>
                <a:gd name="connsiteX30" fmla="*/ 3332823 w 3378518"/>
                <a:gd name="connsiteY30" fmla="*/ 1276097 h 3343265"/>
                <a:gd name="connsiteX31" fmla="*/ 3326372 w 3378518"/>
                <a:gd name="connsiteY31" fmla="*/ 1512000 h 3343265"/>
                <a:gd name="connsiteX32" fmla="*/ 3090468 w 3378518"/>
                <a:gd name="connsiteY32" fmla="*/ 1505547 h 3343265"/>
                <a:gd name="connsiteX33" fmla="*/ 3073378 w 3378518"/>
                <a:gd name="connsiteY33" fmla="*/ 1487496 h 3343265"/>
                <a:gd name="connsiteX34" fmla="*/ 2382792 w 3378518"/>
                <a:gd name="connsiteY34" fmla="*/ 1837062 h 3343265"/>
                <a:gd name="connsiteX35" fmla="*/ 1832752 w 3378518"/>
                <a:gd name="connsiteY35" fmla="*/ 1833609 h 3343265"/>
                <a:gd name="connsiteX36" fmla="*/ 1832752 w 3378518"/>
                <a:gd name="connsiteY36" fmla="*/ 2374892 h 3343265"/>
                <a:gd name="connsiteX37" fmla="*/ 1457702 w 3378518"/>
                <a:gd name="connsiteY37" fmla="*/ 3079064 h 3343265"/>
                <a:gd name="connsiteX38" fmla="*/ 1440373 w 3378518"/>
                <a:gd name="connsiteY38" fmla="*/ 3297572 h 3343265"/>
                <a:gd name="connsiteX39" fmla="*/ 1204469 w 3378518"/>
                <a:gd name="connsiteY39" fmla="*/ 3291119 h 3343265"/>
                <a:gd name="connsiteX40" fmla="*/ 45693 w 3378518"/>
                <a:gd name="connsiteY40" fmla="*/ 2067168 h 3343265"/>
                <a:gd name="connsiteX41" fmla="*/ 52146 w 3378518"/>
                <a:gd name="connsiteY41" fmla="*/ 1831267 h 3343265"/>
                <a:gd name="connsiteX42" fmla="*/ 288050 w 3378518"/>
                <a:gd name="connsiteY42" fmla="*/ 1837718 h 3343265"/>
                <a:gd name="connsiteX43" fmla="*/ 305161 w 3378518"/>
                <a:gd name="connsiteY43" fmla="*/ 1855791 h 3343265"/>
                <a:gd name="connsiteX44" fmla="*/ 978047 w 3378518"/>
                <a:gd name="connsiteY44" fmla="*/ 1520187 h 3343265"/>
                <a:gd name="connsiteX45" fmla="*/ 1530057 w 3378518"/>
                <a:gd name="connsiteY45" fmla="*/ 1520187 h 3343265"/>
                <a:gd name="connsiteX46" fmla="*/ 1533467 w 3378518"/>
                <a:gd name="connsiteY46" fmla="*/ 977008 h 3343265"/>
                <a:gd name="connsiteX47" fmla="*/ 1923558 w 3378518"/>
                <a:gd name="connsiteY47" fmla="*/ 268587 h 3343265"/>
                <a:gd name="connsiteX48" fmla="*/ 1938145 w 3378518"/>
                <a:gd name="connsiteY48" fmla="*/ 45695 h 3343265"/>
                <a:gd name="connsiteX49" fmla="*/ 2174049 w 3378518"/>
                <a:gd name="connsiteY49" fmla="*/ 52146 h 3343265"/>
                <a:gd name="connsiteX0" fmla="*/ 1582868 w 3378518"/>
                <a:gd name="connsiteY0" fmla="*/ 2514775 h 3343265"/>
                <a:gd name="connsiteX1" fmla="*/ 1585140 w 3378518"/>
                <a:gd name="connsiteY1" fmla="*/ 2520032 h 3343265"/>
                <a:gd name="connsiteX2" fmla="*/ 1571007 w 3378518"/>
                <a:gd name="connsiteY2" fmla="*/ 2543617 h 3343265"/>
                <a:gd name="connsiteX3" fmla="*/ 1582868 w 3378518"/>
                <a:gd name="connsiteY3" fmla="*/ 2514775 h 3343265"/>
                <a:gd name="connsiteX4" fmla="*/ 890036 w 3378518"/>
                <a:gd name="connsiteY4" fmla="*/ 1777279 h 3343265"/>
                <a:gd name="connsiteX5" fmla="*/ 867690 w 3378518"/>
                <a:gd name="connsiteY5" fmla="*/ 1772294 h 3343265"/>
                <a:gd name="connsiteX6" fmla="*/ 874046 w 3378518"/>
                <a:gd name="connsiteY6" fmla="*/ 1768943 h 3343265"/>
                <a:gd name="connsiteX7" fmla="*/ 890036 w 3378518"/>
                <a:gd name="connsiteY7" fmla="*/ 1777279 h 3343265"/>
                <a:gd name="connsiteX8" fmla="*/ 910377 w 3378518"/>
                <a:gd name="connsiteY8" fmla="*/ 1787884 h 3343265"/>
                <a:gd name="connsiteX9" fmla="*/ 909725 w 3378518"/>
                <a:gd name="connsiteY9" fmla="*/ 1788361 h 3343265"/>
                <a:gd name="connsiteX10" fmla="*/ 905259 w 3378518"/>
                <a:gd name="connsiteY10" fmla="*/ 1785216 h 3343265"/>
                <a:gd name="connsiteX11" fmla="*/ 910377 w 3378518"/>
                <a:gd name="connsiteY11" fmla="*/ 1787884 h 3343265"/>
                <a:gd name="connsiteX12" fmla="*/ 1540529 w 3378518"/>
                <a:gd name="connsiteY12" fmla="*/ 2416784 h 3343265"/>
                <a:gd name="connsiteX13" fmla="*/ 1544133 w 3378518"/>
                <a:gd name="connsiteY13" fmla="*/ 2425125 h 3343265"/>
                <a:gd name="connsiteX14" fmla="*/ 1537828 w 3378518"/>
                <a:gd name="connsiteY14" fmla="*/ 2422532 h 3343265"/>
                <a:gd name="connsiteX15" fmla="*/ 1540529 w 3378518"/>
                <a:gd name="connsiteY15" fmla="*/ 2416784 h 3343265"/>
                <a:gd name="connsiteX16" fmla="*/ 2052499 w 3378518"/>
                <a:gd name="connsiteY16" fmla="*/ 409197 h 3343265"/>
                <a:gd name="connsiteX17" fmla="*/ 1721848 w 3378518"/>
                <a:gd name="connsiteY17" fmla="*/ 978193 h 3343265"/>
                <a:gd name="connsiteX18" fmla="*/ 1718264 w 3378518"/>
                <a:gd name="connsiteY18" fmla="*/ 1549318 h 3343265"/>
                <a:gd name="connsiteX19" fmla="*/ 1553358 w 3378518"/>
                <a:gd name="connsiteY19" fmla="*/ 1712169 h 3343265"/>
                <a:gd name="connsiteX20" fmla="*/ 982233 w 3378518"/>
                <a:gd name="connsiteY20" fmla="*/ 1708585 h 3343265"/>
                <a:gd name="connsiteX21" fmla="*/ 438132 w 3378518"/>
                <a:gd name="connsiteY21" fmla="*/ 1996240 h 3343265"/>
                <a:gd name="connsiteX22" fmla="*/ 1327831 w 3378518"/>
                <a:gd name="connsiteY22" fmla="*/ 2935982 h 3343265"/>
                <a:gd name="connsiteX23" fmla="*/ 1644360 w 3378518"/>
                <a:gd name="connsiteY23" fmla="*/ 2379076 h 3343265"/>
                <a:gd name="connsiteX24" fmla="*/ 1647944 w 3378518"/>
                <a:gd name="connsiteY24" fmla="*/ 1807951 h 3343265"/>
                <a:gd name="connsiteX25" fmla="*/ 1812850 w 3378518"/>
                <a:gd name="connsiteY25" fmla="*/ 1645100 h 3343265"/>
                <a:gd name="connsiteX26" fmla="*/ 2383975 w 3378518"/>
                <a:gd name="connsiteY26" fmla="*/ 1648684 h 3343265"/>
                <a:gd name="connsiteX27" fmla="*/ 2775160 w 3378518"/>
                <a:gd name="connsiteY27" fmla="*/ 1524061 h 3343265"/>
                <a:gd name="connsiteX28" fmla="*/ 2793741 w 3378518"/>
                <a:gd name="connsiteY28" fmla="*/ 1508778 h 3343265"/>
                <a:gd name="connsiteX29" fmla="*/ 2816322 w 3378518"/>
                <a:gd name="connsiteY29" fmla="*/ 1508471 h 3343265"/>
                <a:gd name="connsiteX30" fmla="*/ 2806599 w 3378518"/>
                <a:gd name="connsiteY30" fmla="*/ 1498202 h 3343265"/>
                <a:gd name="connsiteX31" fmla="*/ 2837773 w 3378518"/>
                <a:gd name="connsiteY31" fmla="*/ 1472561 h 3343265"/>
                <a:gd name="connsiteX32" fmla="*/ 2941609 w 3378518"/>
                <a:gd name="connsiteY32" fmla="*/ 1348315 h 3343265"/>
                <a:gd name="connsiteX33" fmla="*/ 2052499 w 3378518"/>
                <a:gd name="connsiteY33" fmla="*/ 409197 h 3343265"/>
                <a:gd name="connsiteX34" fmla="*/ 2174049 w 3378518"/>
                <a:gd name="connsiteY34" fmla="*/ 52146 h 3343265"/>
                <a:gd name="connsiteX35" fmla="*/ 3332823 w 3378518"/>
                <a:gd name="connsiteY35" fmla="*/ 1276097 h 3343265"/>
                <a:gd name="connsiteX36" fmla="*/ 3326372 w 3378518"/>
                <a:gd name="connsiteY36" fmla="*/ 1512000 h 3343265"/>
                <a:gd name="connsiteX37" fmla="*/ 3090468 w 3378518"/>
                <a:gd name="connsiteY37" fmla="*/ 1505547 h 3343265"/>
                <a:gd name="connsiteX38" fmla="*/ 3073378 w 3378518"/>
                <a:gd name="connsiteY38" fmla="*/ 1487496 h 3343265"/>
                <a:gd name="connsiteX39" fmla="*/ 2382792 w 3378518"/>
                <a:gd name="connsiteY39" fmla="*/ 1837062 h 3343265"/>
                <a:gd name="connsiteX40" fmla="*/ 1832752 w 3378518"/>
                <a:gd name="connsiteY40" fmla="*/ 1833609 h 3343265"/>
                <a:gd name="connsiteX41" fmla="*/ 1832752 w 3378518"/>
                <a:gd name="connsiteY41" fmla="*/ 2374892 h 3343265"/>
                <a:gd name="connsiteX42" fmla="*/ 1457702 w 3378518"/>
                <a:gd name="connsiteY42" fmla="*/ 3079064 h 3343265"/>
                <a:gd name="connsiteX43" fmla="*/ 1440373 w 3378518"/>
                <a:gd name="connsiteY43" fmla="*/ 3297572 h 3343265"/>
                <a:gd name="connsiteX44" fmla="*/ 1204469 w 3378518"/>
                <a:gd name="connsiteY44" fmla="*/ 3291119 h 3343265"/>
                <a:gd name="connsiteX45" fmla="*/ 45693 w 3378518"/>
                <a:gd name="connsiteY45" fmla="*/ 2067168 h 3343265"/>
                <a:gd name="connsiteX46" fmla="*/ 52146 w 3378518"/>
                <a:gd name="connsiteY46" fmla="*/ 1831267 h 3343265"/>
                <a:gd name="connsiteX47" fmla="*/ 288050 w 3378518"/>
                <a:gd name="connsiteY47" fmla="*/ 1837718 h 3343265"/>
                <a:gd name="connsiteX48" fmla="*/ 305161 w 3378518"/>
                <a:gd name="connsiteY48" fmla="*/ 1855791 h 3343265"/>
                <a:gd name="connsiteX49" fmla="*/ 978047 w 3378518"/>
                <a:gd name="connsiteY49" fmla="*/ 1520187 h 3343265"/>
                <a:gd name="connsiteX50" fmla="*/ 1530057 w 3378518"/>
                <a:gd name="connsiteY50" fmla="*/ 1520187 h 3343265"/>
                <a:gd name="connsiteX51" fmla="*/ 1533467 w 3378518"/>
                <a:gd name="connsiteY51" fmla="*/ 977008 h 3343265"/>
                <a:gd name="connsiteX52" fmla="*/ 1923558 w 3378518"/>
                <a:gd name="connsiteY52" fmla="*/ 268587 h 3343265"/>
                <a:gd name="connsiteX53" fmla="*/ 1938145 w 3378518"/>
                <a:gd name="connsiteY53" fmla="*/ 45695 h 3343265"/>
                <a:gd name="connsiteX54" fmla="*/ 2174049 w 3378518"/>
                <a:gd name="connsiteY54" fmla="*/ 52146 h 3343265"/>
                <a:gd name="connsiteX0" fmla="*/ 1571007 w 3378518"/>
                <a:gd name="connsiteY0" fmla="*/ 2543617 h 3343265"/>
                <a:gd name="connsiteX1" fmla="*/ 1585140 w 3378518"/>
                <a:gd name="connsiteY1" fmla="*/ 2520032 h 3343265"/>
                <a:gd name="connsiteX2" fmla="*/ 1571007 w 3378518"/>
                <a:gd name="connsiteY2" fmla="*/ 2543617 h 3343265"/>
                <a:gd name="connsiteX3" fmla="*/ 890036 w 3378518"/>
                <a:gd name="connsiteY3" fmla="*/ 1777279 h 3343265"/>
                <a:gd name="connsiteX4" fmla="*/ 867690 w 3378518"/>
                <a:gd name="connsiteY4" fmla="*/ 1772294 h 3343265"/>
                <a:gd name="connsiteX5" fmla="*/ 874046 w 3378518"/>
                <a:gd name="connsiteY5" fmla="*/ 1768943 h 3343265"/>
                <a:gd name="connsiteX6" fmla="*/ 890036 w 3378518"/>
                <a:gd name="connsiteY6" fmla="*/ 1777279 h 3343265"/>
                <a:gd name="connsiteX7" fmla="*/ 910377 w 3378518"/>
                <a:gd name="connsiteY7" fmla="*/ 1787884 h 3343265"/>
                <a:gd name="connsiteX8" fmla="*/ 909725 w 3378518"/>
                <a:gd name="connsiteY8" fmla="*/ 1788361 h 3343265"/>
                <a:gd name="connsiteX9" fmla="*/ 905259 w 3378518"/>
                <a:gd name="connsiteY9" fmla="*/ 1785216 h 3343265"/>
                <a:gd name="connsiteX10" fmla="*/ 910377 w 3378518"/>
                <a:gd name="connsiteY10" fmla="*/ 1787884 h 3343265"/>
                <a:gd name="connsiteX11" fmla="*/ 1540529 w 3378518"/>
                <a:gd name="connsiteY11" fmla="*/ 2416784 h 3343265"/>
                <a:gd name="connsiteX12" fmla="*/ 1544133 w 3378518"/>
                <a:gd name="connsiteY12" fmla="*/ 2425125 h 3343265"/>
                <a:gd name="connsiteX13" fmla="*/ 1537828 w 3378518"/>
                <a:gd name="connsiteY13" fmla="*/ 2422532 h 3343265"/>
                <a:gd name="connsiteX14" fmla="*/ 1540529 w 3378518"/>
                <a:gd name="connsiteY14" fmla="*/ 2416784 h 3343265"/>
                <a:gd name="connsiteX15" fmla="*/ 2052499 w 3378518"/>
                <a:gd name="connsiteY15" fmla="*/ 409197 h 3343265"/>
                <a:gd name="connsiteX16" fmla="*/ 1721848 w 3378518"/>
                <a:gd name="connsiteY16" fmla="*/ 978193 h 3343265"/>
                <a:gd name="connsiteX17" fmla="*/ 1718264 w 3378518"/>
                <a:gd name="connsiteY17" fmla="*/ 1549318 h 3343265"/>
                <a:gd name="connsiteX18" fmla="*/ 1553358 w 3378518"/>
                <a:gd name="connsiteY18" fmla="*/ 1712169 h 3343265"/>
                <a:gd name="connsiteX19" fmla="*/ 982233 w 3378518"/>
                <a:gd name="connsiteY19" fmla="*/ 1708585 h 3343265"/>
                <a:gd name="connsiteX20" fmla="*/ 438132 w 3378518"/>
                <a:gd name="connsiteY20" fmla="*/ 1996240 h 3343265"/>
                <a:gd name="connsiteX21" fmla="*/ 1327831 w 3378518"/>
                <a:gd name="connsiteY21" fmla="*/ 2935982 h 3343265"/>
                <a:gd name="connsiteX22" fmla="*/ 1644360 w 3378518"/>
                <a:gd name="connsiteY22" fmla="*/ 2379076 h 3343265"/>
                <a:gd name="connsiteX23" fmla="*/ 1647944 w 3378518"/>
                <a:gd name="connsiteY23" fmla="*/ 1807951 h 3343265"/>
                <a:gd name="connsiteX24" fmla="*/ 1812850 w 3378518"/>
                <a:gd name="connsiteY24" fmla="*/ 1645100 h 3343265"/>
                <a:gd name="connsiteX25" fmla="*/ 2383975 w 3378518"/>
                <a:gd name="connsiteY25" fmla="*/ 1648684 h 3343265"/>
                <a:gd name="connsiteX26" fmla="*/ 2775160 w 3378518"/>
                <a:gd name="connsiteY26" fmla="*/ 1524061 h 3343265"/>
                <a:gd name="connsiteX27" fmla="*/ 2793741 w 3378518"/>
                <a:gd name="connsiteY27" fmla="*/ 1508778 h 3343265"/>
                <a:gd name="connsiteX28" fmla="*/ 2816322 w 3378518"/>
                <a:gd name="connsiteY28" fmla="*/ 1508471 h 3343265"/>
                <a:gd name="connsiteX29" fmla="*/ 2806599 w 3378518"/>
                <a:gd name="connsiteY29" fmla="*/ 1498202 h 3343265"/>
                <a:gd name="connsiteX30" fmla="*/ 2837773 w 3378518"/>
                <a:gd name="connsiteY30" fmla="*/ 1472561 h 3343265"/>
                <a:gd name="connsiteX31" fmla="*/ 2941609 w 3378518"/>
                <a:gd name="connsiteY31" fmla="*/ 1348315 h 3343265"/>
                <a:gd name="connsiteX32" fmla="*/ 2052499 w 3378518"/>
                <a:gd name="connsiteY32" fmla="*/ 409197 h 3343265"/>
                <a:gd name="connsiteX33" fmla="*/ 2174049 w 3378518"/>
                <a:gd name="connsiteY33" fmla="*/ 52146 h 3343265"/>
                <a:gd name="connsiteX34" fmla="*/ 3332823 w 3378518"/>
                <a:gd name="connsiteY34" fmla="*/ 1276097 h 3343265"/>
                <a:gd name="connsiteX35" fmla="*/ 3326372 w 3378518"/>
                <a:gd name="connsiteY35" fmla="*/ 1512000 h 3343265"/>
                <a:gd name="connsiteX36" fmla="*/ 3090468 w 3378518"/>
                <a:gd name="connsiteY36" fmla="*/ 1505547 h 3343265"/>
                <a:gd name="connsiteX37" fmla="*/ 3073378 w 3378518"/>
                <a:gd name="connsiteY37" fmla="*/ 1487496 h 3343265"/>
                <a:gd name="connsiteX38" fmla="*/ 2382792 w 3378518"/>
                <a:gd name="connsiteY38" fmla="*/ 1837062 h 3343265"/>
                <a:gd name="connsiteX39" fmla="*/ 1832752 w 3378518"/>
                <a:gd name="connsiteY39" fmla="*/ 1833609 h 3343265"/>
                <a:gd name="connsiteX40" fmla="*/ 1832752 w 3378518"/>
                <a:gd name="connsiteY40" fmla="*/ 2374892 h 3343265"/>
                <a:gd name="connsiteX41" fmla="*/ 1457702 w 3378518"/>
                <a:gd name="connsiteY41" fmla="*/ 3079064 h 3343265"/>
                <a:gd name="connsiteX42" fmla="*/ 1440373 w 3378518"/>
                <a:gd name="connsiteY42" fmla="*/ 3297572 h 3343265"/>
                <a:gd name="connsiteX43" fmla="*/ 1204469 w 3378518"/>
                <a:gd name="connsiteY43" fmla="*/ 3291119 h 3343265"/>
                <a:gd name="connsiteX44" fmla="*/ 45693 w 3378518"/>
                <a:gd name="connsiteY44" fmla="*/ 2067168 h 3343265"/>
                <a:gd name="connsiteX45" fmla="*/ 52146 w 3378518"/>
                <a:gd name="connsiteY45" fmla="*/ 1831267 h 3343265"/>
                <a:gd name="connsiteX46" fmla="*/ 288050 w 3378518"/>
                <a:gd name="connsiteY46" fmla="*/ 1837718 h 3343265"/>
                <a:gd name="connsiteX47" fmla="*/ 305161 w 3378518"/>
                <a:gd name="connsiteY47" fmla="*/ 1855791 h 3343265"/>
                <a:gd name="connsiteX48" fmla="*/ 978047 w 3378518"/>
                <a:gd name="connsiteY48" fmla="*/ 1520187 h 3343265"/>
                <a:gd name="connsiteX49" fmla="*/ 1530057 w 3378518"/>
                <a:gd name="connsiteY49" fmla="*/ 1520187 h 3343265"/>
                <a:gd name="connsiteX50" fmla="*/ 1533467 w 3378518"/>
                <a:gd name="connsiteY50" fmla="*/ 977008 h 3343265"/>
                <a:gd name="connsiteX51" fmla="*/ 1923558 w 3378518"/>
                <a:gd name="connsiteY51" fmla="*/ 268587 h 3343265"/>
                <a:gd name="connsiteX52" fmla="*/ 1938145 w 3378518"/>
                <a:gd name="connsiteY52" fmla="*/ 45695 h 3343265"/>
                <a:gd name="connsiteX53" fmla="*/ 2174049 w 3378518"/>
                <a:gd name="connsiteY53" fmla="*/ 52146 h 3343265"/>
                <a:gd name="connsiteX0" fmla="*/ 890036 w 3378518"/>
                <a:gd name="connsiteY0" fmla="*/ 1777279 h 3343265"/>
                <a:gd name="connsiteX1" fmla="*/ 867690 w 3378518"/>
                <a:gd name="connsiteY1" fmla="*/ 1772294 h 3343265"/>
                <a:gd name="connsiteX2" fmla="*/ 874046 w 3378518"/>
                <a:gd name="connsiteY2" fmla="*/ 1768943 h 3343265"/>
                <a:gd name="connsiteX3" fmla="*/ 890036 w 3378518"/>
                <a:gd name="connsiteY3" fmla="*/ 1777279 h 3343265"/>
                <a:gd name="connsiteX4" fmla="*/ 910377 w 3378518"/>
                <a:gd name="connsiteY4" fmla="*/ 1787884 h 3343265"/>
                <a:gd name="connsiteX5" fmla="*/ 909725 w 3378518"/>
                <a:gd name="connsiteY5" fmla="*/ 1788361 h 3343265"/>
                <a:gd name="connsiteX6" fmla="*/ 905259 w 3378518"/>
                <a:gd name="connsiteY6" fmla="*/ 1785216 h 3343265"/>
                <a:gd name="connsiteX7" fmla="*/ 910377 w 3378518"/>
                <a:gd name="connsiteY7" fmla="*/ 1787884 h 3343265"/>
                <a:gd name="connsiteX8" fmla="*/ 1540529 w 3378518"/>
                <a:gd name="connsiteY8" fmla="*/ 2416784 h 3343265"/>
                <a:gd name="connsiteX9" fmla="*/ 1544133 w 3378518"/>
                <a:gd name="connsiteY9" fmla="*/ 2425125 h 3343265"/>
                <a:gd name="connsiteX10" fmla="*/ 1537828 w 3378518"/>
                <a:gd name="connsiteY10" fmla="*/ 2422532 h 3343265"/>
                <a:gd name="connsiteX11" fmla="*/ 1540529 w 3378518"/>
                <a:gd name="connsiteY11" fmla="*/ 2416784 h 3343265"/>
                <a:gd name="connsiteX12" fmla="*/ 2052499 w 3378518"/>
                <a:gd name="connsiteY12" fmla="*/ 409197 h 3343265"/>
                <a:gd name="connsiteX13" fmla="*/ 1721848 w 3378518"/>
                <a:gd name="connsiteY13" fmla="*/ 978193 h 3343265"/>
                <a:gd name="connsiteX14" fmla="*/ 1718264 w 3378518"/>
                <a:gd name="connsiteY14" fmla="*/ 1549318 h 3343265"/>
                <a:gd name="connsiteX15" fmla="*/ 1553358 w 3378518"/>
                <a:gd name="connsiteY15" fmla="*/ 1712169 h 3343265"/>
                <a:gd name="connsiteX16" fmla="*/ 982233 w 3378518"/>
                <a:gd name="connsiteY16" fmla="*/ 1708585 h 3343265"/>
                <a:gd name="connsiteX17" fmla="*/ 438132 w 3378518"/>
                <a:gd name="connsiteY17" fmla="*/ 1996240 h 3343265"/>
                <a:gd name="connsiteX18" fmla="*/ 1327831 w 3378518"/>
                <a:gd name="connsiteY18" fmla="*/ 2935982 h 3343265"/>
                <a:gd name="connsiteX19" fmla="*/ 1644360 w 3378518"/>
                <a:gd name="connsiteY19" fmla="*/ 2379076 h 3343265"/>
                <a:gd name="connsiteX20" fmla="*/ 1647944 w 3378518"/>
                <a:gd name="connsiteY20" fmla="*/ 1807951 h 3343265"/>
                <a:gd name="connsiteX21" fmla="*/ 1812850 w 3378518"/>
                <a:gd name="connsiteY21" fmla="*/ 1645100 h 3343265"/>
                <a:gd name="connsiteX22" fmla="*/ 2383975 w 3378518"/>
                <a:gd name="connsiteY22" fmla="*/ 1648684 h 3343265"/>
                <a:gd name="connsiteX23" fmla="*/ 2775160 w 3378518"/>
                <a:gd name="connsiteY23" fmla="*/ 1524061 h 3343265"/>
                <a:gd name="connsiteX24" fmla="*/ 2793741 w 3378518"/>
                <a:gd name="connsiteY24" fmla="*/ 1508778 h 3343265"/>
                <a:gd name="connsiteX25" fmla="*/ 2816322 w 3378518"/>
                <a:gd name="connsiteY25" fmla="*/ 1508471 h 3343265"/>
                <a:gd name="connsiteX26" fmla="*/ 2806599 w 3378518"/>
                <a:gd name="connsiteY26" fmla="*/ 1498202 h 3343265"/>
                <a:gd name="connsiteX27" fmla="*/ 2837773 w 3378518"/>
                <a:gd name="connsiteY27" fmla="*/ 1472561 h 3343265"/>
                <a:gd name="connsiteX28" fmla="*/ 2941609 w 3378518"/>
                <a:gd name="connsiteY28" fmla="*/ 1348315 h 3343265"/>
                <a:gd name="connsiteX29" fmla="*/ 2052499 w 3378518"/>
                <a:gd name="connsiteY29" fmla="*/ 409197 h 3343265"/>
                <a:gd name="connsiteX30" fmla="*/ 2174049 w 3378518"/>
                <a:gd name="connsiteY30" fmla="*/ 52146 h 3343265"/>
                <a:gd name="connsiteX31" fmla="*/ 3332823 w 3378518"/>
                <a:gd name="connsiteY31" fmla="*/ 1276097 h 3343265"/>
                <a:gd name="connsiteX32" fmla="*/ 3326372 w 3378518"/>
                <a:gd name="connsiteY32" fmla="*/ 1512000 h 3343265"/>
                <a:gd name="connsiteX33" fmla="*/ 3090468 w 3378518"/>
                <a:gd name="connsiteY33" fmla="*/ 1505547 h 3343265"/>
                <a:gd name="connsiteX34" fmla="*/ 3073378 w 3378518"/>
                <a:gd name="connsiteY34" fmla="*/ 1487496 h 3343265"/>
                <a:gd name="connsiteX35" fmla="*/ 2382792 w 3378518"/>
                <a:gd name="connsiteY35" fmla="*/ 1837062 h 3343265"/>
                <a:gd name="connsiteX36" fmla="*/ 1832752 w 3378518"/>
                <a:gd name="connsiteY36" fmla="*/ 1833609 h 3343265"/>
                <a:gd name="connsiteX37" fmla="*/ 1832752 w 3378518"/>
                <a:gd name="connsiteY37" fmla="*/ 2374892 h 3343265"/>
                <a:gd name="connsiteX38" fmla="*/ 1457702 w 3378518"/>
                <a:gd name="connsiteY38" fmla="*/ 3079064 h 3343265"/>
                <a:gd name="connsiteX39" fmla="*/ 1440373 w 3378518"/>
                <a:gd name="connsiteY39" fmla="*/ 3297572 h 3343265"/>
                <a:gd name="connsiteX40" fmla="*/ 1204469 w 3378518"/>
                <a:gd name="connsiteY40" fmla="*/ 3291119 h 3343265"/>
                <a:gd name="connsiteX41" fmla="*/ 45693 w 3378518"/>
                <a:gd name="connsiteY41" fmla="*/ 2067168 h 3343265"/>
                <a:gd name="connsiteX42" fmla="*/ 52146 w 3378518"/>
                <a:gd name="connsiteY42" fmla="*/ 1831267 h 3343265"/>
                <a:gd name="connsiteX43" fmla="*/ 288050 w 3378518"/>
                <a:gd name="connsiteY43" fmla="*/ 1837718 h 3343265"/>
                <a:gd name="connsiteX44" fmla="*/ 305161 w 3378518"/>
                <a:gd name="connsiteY44" fmla="*/ 1855791 h 3343265"/>
                <a:gd name="connsiteX45" fmla="*/ 978047 w 3378518"/>
                <a:gd name="connsiteY45" fmla="*/ 1520187 h 3343265"/>
                <a:gd name="connsiteX46" fmla="*/ 1530057 w 3378518"/>
                <a:gd name="connsiteY46" fmla="*/ 1520187 h 3343265"/>
                <a:gd name="connsiteX47" fmla="*/ 1533467 w 3378518"/>
                <a:gd name="connsiteY47" fmla="*/ 977008 h 3343265"/>
                <a:gd name="connsiteX48" fmla="*/ 1923558 w 3378518"/>
                <a:gd name="connsiteY48" fmla="*/ 268587 h 3343265"/>
                <a:gd name="connsiteX49" fmla="*/ 1938145 w 3378518"/>
                <a:gd name="connsiteY49" fmla="*/ 45695 h 3343265"/>
                <a:gd name="connsiteX50" fmla="*/ 2174049 w 3378518"/>
                <a:gd name="connsiteY50" fmla="*/ 52146 h 3343265"/>
                <a:gd name="connsiteX0" fmla="*/ 890036 w 3378518"/>
                <a:gd name="connsiteY0" fmla="*/ 1777279 h 3343265"/>
                <a:gd name="connsiteX1" fmla="*/ 867690 w 3378518"/>
                <a:gd name="connsiteY1" fmla="*/ 1772294 h 3343265"/>
                <a:gd name="connsiteX2" fmla="*/ 874046 w 3378518"/>
                <a:gd name="connsiteY2" fmla="*/ 1768943 h 3343265"/>
                <a:gd name="connsiteX3" fmla="*/ 890036 w 3378518"/>
                <a:gd name="connsiteY3" fmla="*/ 1777279 h 3343265"/>
                <a:gd name="connsiteX4" fmla="*/ 910377 w 3378518"/>
                <a:gd name="connsiteY4" fmla="*/ 1787884 h 3343265"/>
                <a:gd name="connsiteX5" fmla="*/ 909725 w 3378518"/>
                <a:gd name="connsiteY5" fmla="*/ 1788361 h 3343265"/>
                <a:gd name="connsiteX6" fmla="*/ 905259 w 3378518"/>
                <a:gd name="connsiteY6" fmla="*/ 1785216 h 3343265"/>
                <a:gd name="connsiteX7" fmla="*/ 910377 w 3378518"/>
                <a:gd name="connsiteY7" fmla="*/ 1787884 h 3343265"/>
                <a:gd name="connsiteX8" fmla="*/ 1537828 w 3378518"/>
                <a:gd name="connsiteY8" fmla="*/ 2422532 h 3343265"/>
                <a:gd name="connsiteX9" fmla="*/ 1544133 w 3378518"/>
                <a:gd name="connsiteY9" fmla="*/ 2425125 h 3343265"/>
                <a:gd name="connsiteX10" fmla="*/ 1537828 w 3378518"/>
                <a:gd name="connsiteY10" fmla="*/ 2422532 h 3343265"/>
                <a:gd name="connsiteX11" fmla="*/ 2052499 w 3378518"/>
                <a:gd name="connsiteY11" fmla="*/ 409197 h 3343265"/>
                <a:gd name="connsiteX12" fmla="*/ 1721848 w 3378518"/>
                <a:gd name="connsiteY12" fmla="*/ 978193 h 3343265"/>
                <a:gd name="connsiteX13" fmla="*/ 1718264 w 3378518"/>
                <a:gd name="connsiteY13" fmla="*/ 1549318 h 3343265"/>
                <a:gd name="connsiteX14" fmla="*/ 1553358 w 3378518"/>
                <a:gd name="connsiteY14" fmla="*/ 1712169 h 3343265"/>
                <a:gd name="connsiteX15" fmla="*/ 982233 w 3378518"/>
                <a:gd name="connsiteY15" fmla="*/ 1708585 h 3343265"/>
                <a:gd name="connsiteX16" fmla="*/ 438132 w 3378518"/>
                <a:gd name="connsiteY16" fmla="*/ 1996240 h 3343265"/>
                <a:gd name="connsiteX17" fmla="*/ 1327831 w 3378518"/>
                <a:gd name="connsiteY17" fmla="*/ 2935982 h 3343265"/>
                <a:gd name="connsiteX18" fmla="*/ 1644360 w 3378518"/>
                <a:gd name="connsiteY18" fmla="*/ 2379076 h 3343265"/>
                <a:gd name="connsiteX19" fmla="*/ 1647944 w 3378518"/>
                <a:gd name="connsiteY19" fmla="*/ 1807951 h 3343265"/>
                <a:gd name="connsiteX20" fmla="*/ 1812850 w 3378518"/>
                <a:gd name="connsiteY20" fmla="*/ 1645100 h 3343265"/>
                <a:gd name="connsiteX21" fmla="*/ 2383975 w 3378518"/>
                <a:gd name="connsiteY21" fmla="*/ 1648684 h 3343265"/>
                <a:gd name="connsiteX22" fmla="*/ 2775160 w 3378518"/>
                <a:gd name="connsiteY22" fmla="*/ 1524061 h 3343265"/>
                <a:gd name="connsiteX23" fmla="*/ 2793741 w 3378518"/>
                <a:gd name="connsiteY23" fmla="*/ 1508778 h 3343265"/>
                <a:gd name="connsiteX24" fmla="*/ 2816322 w 3378518"/>
                <a:gd name="connsiteY24" fmla="*/ 1508471 h 3343265"/>
                <a:gd name="connsiteX25" fmla="*/ 2806599 w 3378518"/>
                <a:gd name="connsiteY25" fmla="*/ 1498202 h 3343265"/>
                <a:gd name="connsiteX26" fmla="*/ 2837773 w 3378518"/>
                <a:gd name="connsiteY26" fmla="*/ 1472561 h 3343265"/>
                <a:gd name="connsiteX27" fmla="*/ 2941609 w 3378518"/>
                <a:gd name="connsiteY27" fmla="*/ 1348315 h 3343265"/>
                <a:gd name="connsiteX28" fmla="*/ 2052499 w 3378518"/>
                <a:gd name="connsiteY28" fmla="*/ 409197 h 3343265"/>
                <a:gd name="connsiteX29" fmla="*/ 2174049 w 3378518"/>
                <a:gd name="connsiteY29" fmla="*/ 52146 h 3343265"/>
                <a:gd name="connsiteX30" fmla="*/ 3332823 w 3378518"/>
                <a:gd name="connsiteY30" fmla="*/ 1276097 h 3343265"/>
                <a:gd name="connsiteX31" fmla="*/ 3326372 w 3378518"/>
                <a:gd name="connsiteY31" fmla="*/ 1512000 h 3343265"/>
                <a:gd name="connsiteX32" fmla="*/ 3090468 w 3378518"/>
                <a:gd name="connsiteY32" fmla="*/ 1505547 h 3343265"/>
                <a:gd name="connsiteX33" fmla="*/ 3073378 w 3378518"/>
                <a:gd name="connsiteY33" fmla="*/ 1487496 h 3343265"/>
                <a:gd name="connsiteX34" fmla="*/ 2382792 w 3378518"/>
                <a:gd name="connsiteY34" fmla="*/ 1837062 h 3343265"/>
                <a:gd name="connsiteX35" fmla="*/ 1832752 w 3378518"/>
                <a:gd name="connsiteY35" fmla="*/ 1833609 h 3343265"/>
                <a:gd name="connsiteX36" fmla="*/ 1832752 w 3378518"/>
                <a:gd name="connsiteY36" fmla="*/ 2374892 h 3343265"/>
                <a:gd name="connsiteX37" fmla="*/ 1457702 w 3378518"/>
                <a:gd name="connsiteY37" fmla="*/ 3079064 h 3343265"/>
                <a:gd name="connsiteX38" fmla="*/ 1440373 w 3378518"/>
                <a:gd name="connsiteY38" fmla="*/ 3297572 h 3343265"/>
                <a:gd name="connsiteX39" fmla="*/ 1204469 w 3378518"/>
                <a:gd name="connsiteY39" fmla="*/ 3291119 h 3343265"/>
                <a:gd name="connsiteX40" fmla="*/ 45693 w 3378518"/>
                <a:gd name="connsiteY40" fmla="*/ 2067168 h 3343265"/>
                <a:gd name="connsiteX41" fmla="*/ 52146 w 3378518"/>
                <a:gd name="connsiteY41" fmla="*/ 1831267 h 3343265"/>
                <a:gd name="connsiteX42" fmla="*/ 288050 w 3378518"/>
                <a:gd name="connsiteY42" fmla="*/ 1837718 h 3343265"/>
                <a:gd name="connsiteX43" fmla="*/ 305161 w 3378518"/>
                <a:gd name="connsiteY43" fmla="*/ 1855791 h 3343265"/>
                <a:gd name="connsiteX44" fmla="*/ 978047 w 3378518"/>
                <a:gd name="connsiteY44" fmla="*/ 1520187 h 3343265"/>
                <a:gd name="connsiteX45" fmla="*/ 1530057 w 3378518"/>
                <a:gd name="connsiteY45" fmla="*/ 1520187 h 3343265"/>
                <a:gd name="connsiteX46" fmla="*/ 1533467 w 3378518"/>
                <a:gd name="connsiteY46" fmla="*/ 977008 h 3343265"/>
                <a:gd name="connsiteX47" fmla="*/ 1923558 w 3378518"/>
                <a:gd name="connsiteY47" fmla="*/ 268587 h 3343265"/>
                <a:gd name="connsiteX48" fmla="*/ 1938145 w 3378518"/>
                <a:gd name="connsiteY48" fmla="*/ 45695 h 3343265"/>
                <a:gd name="connsiteX49" fmla="*/ 2174049 w 3378518"/>
                <a:gd name="connsiteY49" fmla="*/ 52146 h 3343265"/>
                <a:gd name="connsiteX0" fmla="*/ 890036 w 3378518"/>
                <a:gd name="connsiteY0" fmla="*/ 1777279 h 3343265"/>
                <a:gd name="connsiteX1" fmla="*/ 867690 w 3378518"/>
                <a:gd name="connsiteY1" fmla="*/ 1772294 h 3343265"/>
                <a:gd name="connsiteX2" fmla="*/ 874046 w 3378518"/>
                <a:gd name="connsiteY2" fmla="*/ 1768943 h 3343265"/>
                <a:gd name="connsiteX3" fmla="*/ 890036 w 3378518"/>
                <a:gd name="connsiteY3" fmla="*/ 1777279 h 3343265"/>
                <a:gd name="connsiteX4" fmla="*/ 910377 w 3378518"/>
                <a:gd name="connsiteY4" fmla="*/ 1787884 h 3343265"/>
                <a:gd name="connsiteX5" fmla="*/ 909725 w 3378518"/>
                <a:gd name="connsiteY5" fmla="*/ 1788361 h 3343265"/>
                <a:gd name="connsiteX6" fmla="*/ 905259 w 3378518"/>
                <a:gd name="connsiteY6" fmla="*/ 1785216 h 3343265"/>
                <a:gd name="connsiteX7" fmla="*/ 910377 w 3378518"/>
                <a:gd name="connsiteY7" fmla="*/ 1787884 h 3343265"/>
                <a:gd name="connsiteX8" fmla="*/ 2052499 w 3378518"/>
                <a:gd name="connsiteY8" fmla="*/ 409197 h 3343265"/>
                <a:gd name="connsiteX9" fmla="*/ 1721848 w 3378518"/>
                <a:gd name="connsiteY9" fmla="*/ 978193 h 3343265"/>
                <a:gd name="connsiteX10" fmla="*/ 1718264 w 3378518"/>
                <a:gd name="connsiteY10" fmla="*/ 1549318 h 3343265"/>
                <a:gd name="connsiteX11" fmla="*/ 1553358 w 3378518"/>
                <a:gd name="connsiteY11" fmla="*/ 1712169 h 3343265"/>
                <a:gd name="connsiteX12" fmla="*/ 982233 w 3378518"/>
                <a:gd name="connsiteY12" fmla="*/ 1708585 h 3343265"/>
                <a:gd name="connsiteX13" fmla="*/ 438132 w 3378518"/>
                <a:gd name="connsiteY13" fmla="*/ 1996240 h 3343265"/>
                <a:gd name="connsiteX14" fmla="*/ 1327831 w 3378518"/>
                <a:gd name="connsiteY14" fmla="*/ 2935982 h 3343265"/>
                <a:gd name="connsiteX15" fmla="*/ 1644360 w 3378518"/>
                <a:gd name="connsiteY15" fmla="*/ 2379076 h 3343265"/>
                <a:gd name="connsiteX16" fmla="*/ 1647944 w 3378518"/>
                <a:gd name="connsiteY16" fmla="*/ 1807951 h 3343265"/>
                <a:gd name="connsiteX17" fmla="*/ 1812850 w 3378518"/>
                <a:gd name="connsiteY17" fmla="*/ 1645100 h 3343265"/>
                <a:gd name="connsiteX18" fmla="*/ 2383975 w 3378518"/>
                <a:gd name="connsiteY18" fmla="*/ 1648684 h 3343265"/>
                <a:gd name="connsiteX19" fmla="*/ 2775160 w 3378518"/>
                <a:gd name="connsiteY19" fmla="*/ 1524061 h 3343265"/>
                <a:gd name="connsiteX20" fmla="*/ 2793741 w 3378518"/>
                <a:gd name="connsiteY20" fmla="*/ 1508778 h 3343265"/>
                <a:gd name="connsiteX21" fmla="*/ 2816322 w 3378518"/>
                <a:gd name="connsiteY21" fmla="*/ 1508471 h 3343265"/>
                <a:gd name="connsiteX22" fmla="*/ 2806599 w 3378518"/>
                <a:gd name="connsiteY22" fmla="*/ 1498202 h 3343265"/>
                <a:gd name="connsiteX23" fmla="*/ 2837773 w 3378518"/>
                <a:gd name="connsiteY23" fmla="*/ 1472561 h 3343265"/>
                <a:gd name="connsiteX24" fmla="*/ 2941609 w 3378518"/>
                <a:gd name="connsiteY24" fmla="*/ 1348315 h 3343265"/>
                <a:gd name="connsiteX25" fmla="*/ 2052499 w 3378518"/>
                <a:gd name="connsiteY25" fmla="*/ 409197 h 3343265"/>
                <a:gd name="connsiteX26" fmla="*/ 2174049 w 3378518"/>
                <a:gd name="connsiteY26" fmla="*/ 52146 h 3343265"/>
                <a:gd name="connsiteX27" fmla="*/ 3332823 w 3378518"/>
                <a:gd name="connsiteY27" fmla="*/ 1276097 h 3343265"/>
                <a:gd name="connsiteX28" fmla="*/ 3326372 w 3378518"/>
                <a:gd name="connsiteY28" fmla="*/ 1512000 h 3343265"/>
                <a:gd name="connsiteX29" fmla="*/ 3090468 w 3378518"/>
                <a:gd name="connsiteY29" fmla="*/ 1505547 h 3343265"/>
                <a:gd name="connsiteX30" fmla="*/ 3073378 w 3378518"/>
                <a:gd name="connsiteY30" fmla="*/ 1487496 h 3343265"/>
                <a:gd name="connsiteX31" fmla="*/ 2382792 w 3378518"/>
                <a:gd name="connsiteY31" fmla="*/ 1837062 h 3343265"/>
                <a:gd name="connsiteX32" fmla="*/ 1832752 w 3378518"/>
                <a:gd name="connsiteY32" fmla="*/ 1833609 h 3343265"/>
                <a:gd name="connsiteX33" fmla="*/ 1832752 w 3378518"/>
                <a:gd name="connsiteY33" fmla="*/ 2374892 h 3343265"/>
                <a:gd name="connsiteX34" fmla="*/ 1457702 w 3378518"/>
                <a:gd name="connsiteY34" fmla="*/ 3079064 h 3343265"/>
                <a:gd name="connsiteX35" fmla="*/ 1440373 w 3378518"/>
                <a:gd name="connsiteY35" fmla="*/ 3297572 h 3343265"/>
                <a:gd name="connsiteX36" fmla="*/ 1204469 w 3378518"/>
                <a:gd name="connsiteY36" fmla="*/ 3291119 h 3343265"/>
                <a:gd name="connsiteX37" fmla="*/ 45693 w 3378518"/>
                <a:gd name="connsiteY37" fmla="*/ 2067168 h 3343265"/>
                <a:gd name="connsiteX38" fmla="*/ 52146 w 3378518"/>
                <a:gd name="connsiteY38" fmla="*/ 1831267 h 3343265"/>
                <a:gd name="connsiteX39" fmla="*/ 288050 w 3378518"/>
                <a:gd name="connsiteY39" fmla="*/ 1837718 h 3343265"/>
                <a:gd name="connsiteX40" fmla="*/ 305161 w 3378518"/>
                <a:gd name="connsiteY40" fmla="*/ 1855791 h 3343265"/>
                <a:gd name="connsiteX41" fmla="*/ 978047 w 3378518"/>
                <a:gd name="connsiteY41" fmla="*/ 1520187 h 3343265"/>
                <a:gd name="connsiteX42" fmla="*/ 1530057 w 3378518"/>
                <a:gd name="connsiteY42" fmla="*/ 1520187 h 3343265"/>
                <a:gd name="connsiteX43" fmla="*/ 1533467 w 3378518"/>
                <a:gd name="connsiteY43" fmla="*/ 977008 h 3343265"/>
                <a:gd name="connsiteX44" fmla="*/ 1923558 w 3378518"/>
                <a:gd name="connsiteY44" fmla="*/ 268587 h 3343265"/>
                <a:gd name="connsiteX45" fmla="*/ 1938145 w 3378518"/>
                <a:gd name="connsiteY45" fmla="*/ 45695 h 3343265"/>
                <a:gd name="connsiteX46" fmla="*/ 2174049 w 3378518"/>
                <a:gd name="connsiteY46" fmla="*/ 52146 h 334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378518" h="3343265">
                  <a:moveTo>
                    <a:pt x="890036" y="1777279"/>
                  </a:moveTo>
                  <a:lnTo>
                    <a:pt x="867690" y="1772294"/>
                  </a:lnTo>
                  <a:lnTo>
                    <a:pt x="874046" y="1768943"/>
                  </a:lnTo>
                  <a:lnTo>
                    <a:pt x="890036" y="1777279"/>
                  </a:lnTo>
                  <a:close/>
                  <a:moveTo>
                    <a:pt x="910377" y="1787884"/>
                  </a:moveTo>
                  <a:lnTo>
                    <a:pt x="909725" y="1788361"/>
                  </a:lnTo>
                  <a:lnTo>
                    <a:pt x="905259" y="1785216"/>
                  </a:lnTo>
                  <a:lnTo>
                    <a:pt x="910377" y="1787884"/>
                  </a:lnTo>
                  <a:close/>
                  <a:moveTo>
                    <a:pt x="2052499" y="409197"/>
                  </a:moveTo>
                  <a:cubicBezTo>
                    <a:pt x="1855567" y="522139"/>
                    <a:pt x="1723377" y="734475"/>
                    <a:pt x="1721848" y="978193"/>
                  </a:cubicBezTo>
                  <a:cubicBezTo>
                    <a:pt x="1720653" y="1168568"/>
                    <a:pt x="1719459" y="1358943"/>
                    <a:pt x="1718264" y="1549318"/>
                  </a:cubicBezTo>
                  <a:lnTo>
                    <a:pt x="1553358" y="1712169"/>
                  </a:lnTo>
                  <a:lnTo>
                    <a:pt x="982233" y="1708585"/>
                  </a:lnTo>
                  <a:cubicBezTo>
                    <a:pt x="755048" y="1707160"/>
                    <a:pt x="553704" y="1819601"/>
                    <a:pt x="438132" y="1996240"/>
                  </a:cubicBezTo>
                  <a:lnTo>
                    <a:pt x="1327831" y="2935982"/>
                  </a:lnTo>
                  <a:cubicBezTo>
                    <a:pt x="1517741" y="2823547"/>
                    <a:pt x="1642874" y="2616160"/>
                    <a:pt x="1644360" y="2379076"/>
                  </a:cubicBezTo>
                  <a:cubicBezTo>
                    <a:pt x="1645555" y="2188701"/>
                    <a:pt x="1646749" y="1998326"/>
                    <a:pt x="1647944" y="1807951"/>
                  </a:cubicBezTo>
                  <a:lnTo>
                    <a:pt x="1812850" y="1645100"/>
                  </a:lnTo>
                  <a:lnTo>
                    <a:pt x="2383975" y="1648684"/>
                  </a:lnTo>
                  <a:cubicBezTo>
                    <a:pt x="2530062" y="1649601"/>
                    <a:pt x="2665464" y="1603436"/>
                    <a:pt x="2775160" y="1524061"/>
                  </a:cubicBezTo>
                  <a:lnTo>
                    <a:pt x="2793741" y="1508778"/>
                  </a:lnTo>
                  <a:lnTo>
                    <a:pt x="2816322" y="1508471"/>
                  </a:lnTo>
                  <a:lnTo>
                    <a:pt x="2806599" y="1498202"/>
                  </a:lnTo>
                  <a:lnTo>
                    <a:pt x="2837773" y="1472561"/>
                  </a:lnTo>
                  <a:cubicBezTo>
                    <a:pt x="2877299" y="1435719"/>
                    <a:pt x="2912231" y="1394008"/>
                    <a:pt x="2941609" y="1348315"/>
                  </a:cubicBezTo>
                  <a:lnTo>
                    <a:pt x="2052499" y="409197"/>
                  </a:lnTo>
                  <a:close/>
                  <a:moveTo>
                    <a:pt x="2174049" y="52146"/>
                  </a:moveTo>
                  <a:lnTo>
                    <a:pt x="3332823" y="1276097"/>
                  </a:lnTo>
                  <a:cubicBezTo>
                    <a:pt x="3396186" y="1343023"/>
                    <a:pt x="3393298" y="1448638"/>
                    <a:pt x="3326372" y="1512000"/>
                  </a:cubicBezTo>
                  <a:cubicBezTo>
                    <a:pt x="3259446" y="1575361"/>
                    <a:pt x="3153829" y="1572473"/>
                    <a:pt x="3090468" y="1505547"/>
                  </a:cubicBezTo>
                  <a:lnTo>
                    <a:pt x="3073378" y="1487496"/>
                  </a:lnTo>
                  <a:cubicBezTo>
                    <a:pt x="2919662" y="1701713"/>
                    <a:pt x="2666991" y="1838843"/>
                    <a:pt x="2382792" y="1837062"/>
                  </a:cubicBezTo>
                  <a:lnTo>
                    <a:pt x="1832752" y="1833609"/>
                  </a:lnTo>
                  <a:lnTo>
                    <a:pt x="1832752" y="2374892"/>
                  </a:lnTo>
                  <a:cubicBezTo>
                    <a:pt x="1832752" y="2668478"/>
                    <a:pt x="1684730" y="2927490"/>
                    <a:pt x="1457702" y="3079064"/>
                  </a:cubicBezTo>
                  <a:cubicBezTo>
                    <a:pt x="1509390" y="3144226"/>
                    <a:pt x="1502268" y="3238971"/>
                    <a:pt x="1440373" y="3297572"/>
                  </a:cubicBezTo>
                  <a:cubicBezTo>
                    <a:pt x="1373447" y="3360933"/>
                    <a:pt x="1267830" y="3358045"/>
                    <a:pt x="1204469" y="3291119"/>
                  </a:cubicBezTo>
                  <a:lnTo>
                    <a:pt x="45693" y="2067168"/>
                  </a:lnTo>
                  <a:cubicBezTo>
                    <a:pt x="-17668" y="2000245"/>
                    <a:pt x="-14779" y="1894627"/>
                    <a:pt x="52146" y="1831267"/>
                  </a:cubicBezTo>
                  <a:cubicBezTo>
                    <a:pt x="119072" y="1767904"/>
                    <a:pt x="224687" y="1770794"/>
                    <a:pt x="288050" y="1837718"/>
                  </a:cubicBezTo>
                  <a:lnTo>
                    <a:pt x="305161" y="1855791"/>
                  </a:lnTo>
                  <a:cubicBezTo>
                    <a:pt x="457589" y="1650481"/>
                    <a:pt x="702601" y="1520187"/>
                    <a:pt x="978047" y="1520187"/>
                  </a:cubicBezTo>
                  <a:lnTo>
                    <a:pt x="1530057" y="1520187"/>
                  </a:lnTo>
                  <a:cubicBezTo>
                    <a:pt x="1531194" y="1339127"/>
                    <a:pt x="1532330" y="1158068"/>
                    <a:pt x="1533467" y="977008"/>
                  </a:cubicBezTo>
                  <a:cubicBezTo>
                    <a:pt x="1535338" y="678827"/>
                    <a:pt x="1689679" y="417271"/>
                    <a:pt x="1923558" y="268587"/>
                  </a:cubicBezTo>
                  <a:cubicBezTo>
                    <a:pt x="1868853" y="203019"/>
                    <a:pt x="1874955" y="105520"/>
                    <a:pt x="1938145" y="45695"/>
                  </a:cubicBezTo>
                  <a:cubicBezTo>
                    <a:pt x="2005071" y="-17668"/>
                    <a:pt x="2110688" y="-14780"/>
                    <a:pt x="2174049" y="5214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solidFill>
                  <a:schemeClr val="tx1"/>
                </a:solidFill>
              </a:endParaRPr>
            </a:p>
          </p:txBody>
        </p:sp>
        <p:grpSp>
          <p:nvGrpSpPr>
            <p:cNvPr id="10" name="그룹 60">
              <a:extLst>
                <a:ext uri="{FF2B5EF4-FFF2-40B4-BE49-F238E27FC236}">
                  <a16:creationId xmlns:a16="http://schemas.microsoft.com/office/drawing/2014/main" id="{DC58AA0A-65AE-4AD0-BBD5-6CD8E5270009}"/>
                </a:ext>
              </a:extLst>
            </p:cNvPr>
            <p:cNvGrpSpPr/>
            <p:nvPr/>
          </p:nvGrpSpPr>
          <p:grpSpPr>
            <a:xfrm>
              <a:off x="5536852" y="2753578"/>
              <a:ext cx="1089476" cy="1686250"/>
              <a:chOff x="5558699" y="2598826"/>
              <a:chExt cx="1089476" cy="1686250"/>
            </a:xfrm>
          </p:grpSpPr>
          <p:grpSp>
            <p:nvGrpSpPr>
              <p:cNvPr id="11" name="그룹 49">
                <a:extLst>
                  <a:ext uri="{FF2B5EF4-FFF2-40B4-BE49-F238E27FC236}">
                    <a16:creationId xmlns:a16="http://schemas.microsoft.com/office/drawing/2014/main" id="{F2B29161-3165-4F16-92D1-51F0EB4003AD}"/>
                  </a:ext>
                </a:extLst>
              </p:cNvPr>
              <p:cNvGrpSpPr/>
              <p:nvPr/>
            </p:nvGrpSpPr>
            <p:grpSpPr>
              <a:xfrm>
                <a:off x="5617507" y="3979880"/>
                <a:ext cx="305196" cy="305196"/>
                <a:chOff x="2460435" y="1380960"/>
                <a:chExt cx="914400" cy="914400"/>
              </a:xfrm>
              <a:solidFill>
                <a:schemeClr val="accent3"/>
              </a:solidFill>
            </p:grpSpPr>
            <p:sp>
              <p:nvSpPr>
                <p:cNvPr id="42" name="타원 50">
                  <a:extLst>
                    <a:ext uri="{FF2B5EF4-FFF2-40B4-BE49-F238E27FC236}">
                      <a16:creationId xmlns:a16="http://schemas.microsoft.com/office/drawing/2014/main" id="{8B61D3CF-27E1-42D9-8F23-3095523656E3}"/>
                    </a:ext>
                  </a:extLst>
                </p:cNvPr>
                <p:cNvSpPr/>
                <p:nvPr/>
              </p:nvSpPr>
              <p:spPr>
                <a:xfrm>
                  <a:off x="2460435" y="138096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51">
                  <a:extLst>
                    <a:ext uri="{FF2B5EF4-FFF2-40B4-BE49-F238E27FC236}">
                      <a16:creationId xmlns:a16="http://schemas.microsoft.com/office/drawing/2014/main" id="{5DA6ACFD-0EBC-4C9B-8263-3A4130113653}"/>
                    </a:ext>
                  </a:extLst>
                </p:cNvPr>
                <p:cNvSpPr/>
                <p:nvPr/>
              </p:nvSpPr>
              <p:spPr>
                <a:xfrm>
                  <a:off x="2528509" y="1449034"/>
                  <a:ext cx="778251" cy="77825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4" name="Block Arc 11">
                  <a:extLst>
                    <a:ext uri="{FF2B5EF4-FFF2-40B4-BE49-F238E27FC236}">
                      <a16:creationId xmlns:a16="http://schemas.microsoft.com/office/drawing/2014/main" id="{6F986290-17A8-4106-B56E-0D4F3E3D5026}"/>
                    </a:ext>
                  </a:extLst>
                </p:cNvPr>
                <p:cNvSpPr/>
                <p:nvPr/>
              </p:nvSpPr>
              <p:spPr>
                <a:xfrm>
                  <a:off x="2761961" y="1573266"/>
                  <a:ext cx="311347" cy="506602"/>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2" name="그룹 21">
                <a:extLst>
                  <a:ext uri="{FF2B5EF4-FFF2-40B4-BE49-F238E27FC236}">
                    <a16:creationId xmlns:a16="http://schemas.microsoft.com/office/drawing/2014/main" id="{6717D9EC-695D-4054-982A-8803A0E64654}"/>
                  </a:ext>
                </a:extLst>
              </p:cNvPr>
              <p:cNvGrpSpPr/>
              <p:nvPr/>
            </p:nvGrpSpPr>
            <p:grpSpPr>
              <a:xfrm>
                <a:off x="5811672" y="3628906"/>
                <a:ext cx="305196" cy="305196"/>
                <a:chOff x="2460435" y="1380960"/>
                <a:chExt cx="914400" cy="914400"/>
              </a:xfrm>
              <a:solidFill>
                <a:schemeClr val="accent3"/>
              </a:solidFill>
            </p:grpSpPr>
            <p:sp>
              <p:nvSpPr>
                <p:cNvPr id="39" name="타원 22">
                  <a:extLst>
                    <a:ext uri="{FF2B5EF4-FFF2-40B4-BE49-F238E27FC236}">
                      <a16:creationId xmlns:a16="http://schemas.microsoft.com/office/drawing/2014/main" id="{739124D0-47B0-4C68-A637-4B93654BF436}"/>
                    </a:ext>
                  </a:extLst>
                </p:cNvPr>
                <p:cNvSpPr/>
                <p:nvPr/>
              </p:nvSpPr>
              <p:spPr>
                <a:xfrm>
                  <a:off x="2460435" y="138096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23">
                  <a:extLst>
                    <a:ext uri="{FF2B5EF4-FFF2-40B4-BE49-F238E27FC236}">
                      <a16:creationId xmlns:a16="http://schemas.microsoft.com/office/drawing/2014/main" id="{B18D9E48-5F71-4FE8-9276-8CFBE37CF9F4}"/>
                    </a:ext>
                  </a:extLst>
                </p:cNvPr>
                <p:cNvSpPr/>
                <p:nvPr/>
              </p:nvSpPr>
              <p:spPr>
                <a:xfrm>
                  <a:off x="2528509" y="1449034"/>
                  <a:ext cx="778251" cy="77825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Block Arc 11">
                  <a:extLst>
                    <a:ext uri="{FF2B5EF4-FFF2-40B4-BE49-F238E27FC236}">
                      <a16:creationId xmlns:a16="http://schemas.microsoft.com/office/drawing/2014/main" id="{1DFA0B75-B0C9-4A02-8F19-2675CD26C3C7}"/>
                    </a:ext>
                  </a:extLst>
                </p:cNvPr>
                <p:cNvSpPr/>
                <p:nvPr/>
              </p:nvSpPr>
              <p:spPr>
                <a:xfrm>
                  <a:off x="2761961" y="1573266"/>
                  <a:ext cx="311347" cy="506602"/>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3" name="그룹 25">
                <a:extLst>
                  <a:ext uri="{FF2B5EF4-FFF2-40B4-BE49-F238E27FC236}">
                    <a16:creationId xmlns:a16="http://schemas.microsoft.com/office/drawing/2014/main" id="{D33E8221-B9C3-4413-9BE1-63DC91956557}"/>
                  </a:ext>
                </a:extLst>
              </p:cNvPr>
              <p:cNvGrpSpPr/>
              <p:nvPr/>
            </p:nvGrpSpPr>
            <p:grpSpPr>
              <a:xfrm>
                <a:off x="6050354" y="3733355"/>
                <a:ext cx="305196" cy="305196"/>
                <a:chOff x="2460435" y="1380960"/>
                <a:chExt cx="914400" cy="914400"/>
              </a:xfrm>
              <a:solidFill>
                <a:schemeClr val="accent3"/>
              </a:solidFill>
            </p:grpSpPr>
            <p:sp>
              <p:nvSpPr>
                <p:cNvPr id="36" name="타원 26">
                  <a:extLst>
                    <a:ext uri="{FF2B5EF4-FFF2-40B4-BE49-F238E27FC236}">
                      <a16:creationId xmlns:a16="http://schemas.microsoft.com/office/drawing/2014/main" id="{3A5D29A9-BCF8-47D9-A85F-63E19427559A}"/>
                    </a:ext>
                  </a:extLst>
                </p:cNvPr>
                <p:cNvSpPr/>
                <p:nvPr/>
              </p:nvSpPr>
              <p:spPr>
                <a:xfrm>
                  <a:off x="2460435" y="138096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27">
                  <a:extLst>
                    <a:ext uri="{FF2B5EF4-FFF2-40B4-BE49-F238E27FC236}">
                      <a16:creationId xmlns:a16="http://schemas.microsoft.com/office/drawing/2014/main" id="{DC1EA496-7274-4401-AC2B-A52BDB58371C}"/>
                    </a:ext>
                  </a:extLst>
                </p:cNvPr>
                <p:cNvSpPr/>
                <p:nvPr/>
              </p:nvSpPr>
              <p:spPr>
                <a:xfrm>
                  <a:off x="2528509" y="1449034"/>
                  <a:ext cx="778251" cy="77825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Block Arc 11">
                  <a:extLst>
                    <a:ext uri="{FF2B5EF4-FFF2-40B4-BE49-F238E27FC236}">
                      <a16:creationId xmlns:a16="http://schemas.microsoft.com/office/drawing/2014/main" id="{3CD79E52-8333-4118-9577-341D6159D10D}"/>
                    </a:ext>
                  </a:extLst>
                </p:cNvPr>
                <p:cNvSpPr/>
                <p:nvPr/>
              </p:nvSpPr>
              <p:spPr>
                <a:xfrm>
                  <a:off x="2761961" y="1573266"/>
                  <a:ext cx="311347" cy="506602"/>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4" name="그룹 29">
                <a:extLst>
                  <a:ext uri="{FF2B5EF4-FFF2-40B4-BE49-F238E27FC236}">
                    <a16:creationId xmlns:a16="http://schemas.microsoft.com/office/drawing/2014/main" id="{482BC40C-5A28-4E3C-8330-F4F13432F334}"/>
                  </a:ext>
                </a:extLst>
              </p:cNvPr>
              <p:cNvGrpSpPr/>
              <p:nvPr/>
            </p:nvGrpSpPr>
            <p:grpSpPr>
              <a:xfrm>
                <a:off x="5804852" y="3899206"/>
                <a:ext cx="305196" cy="305196"/>
                <a:chOff x="2460435" y="1380960"/>
                <a:chExt cx="914400" cy="914400"/>
              </a:xfrm>
              <a:solidFill>
                <a:schemeClr val="accent3"/>
              </a:solidFill>
            </p:grpSpPr>
            <p:sp>
              <p:nvSpPr>
                <p:cNvPr id="33" name="타원 30">
                  <a:extLst>
                    <a:ext uri="{FF2B5EF4-FFF2-40B4-BE49-F238E27FC236}">
                      <a16:creationId xmlns:a16="http://schemas.microsoft.com/office/drawing/2014/main" id="{CBE0F2CD-826E-4D64-A174-A642BD0F335B}"/>
                    </a:ext>
                  </a:extLst>
                </p:cNvPr>
                <p:cNvSpPr/>
                <p:nvPr/>
              </p:nvSpPr>
              <p:spPr>
                <a:xfrm>
                  <a:off x="2460435" y="138096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31">
                  <a:extLst>
                    <a:ext uri="{FF2B5EF4-FFF2-40B4-BE49-F238E27FC236}">
                      <a16:creationId xmlns:a16="http://schemas.microsoft.com/office/drawing/2014/main" id="{B7EC955A-1658-449B-9684-D1D4FF8E86D9}"/>
                    </a:ext>
                  </a:extLst>
                </p:cNvPr>
                <p:cNvSpPr/>
                <p:nvPr/>
              </p:nvSpPr>
              <p:spPr>
                <a:xfrm>
                  <a:off x="2528509" y="1449034"/>
                  <a:ext cx="778251" cy="77825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Block Arc 11">
                  <a:extLst>
                    <a:ext uri="{FF2B5EF4-FFF2-40B4-BE49-F238E27FC236}">
                      <a16:creationId xmlns:a16="http://schemas.microsoft.com/office/drawing/2014/main" id="{8C087970-3BBA-41CB-A8A0-36336267CF27}"/>
                    </a:ext>
                  </a:extLst>
                </p:cNvPr>
                <p:cNvSpPr/>
                <p:nvPr/>
              </p:nvSpPr>
              <p:spPr>
                <a:xfrm>
                  <a:off x="2761961" y="1573266"/>
                  <a:ext cx="311347" cy="506602"/>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5" name="그룹 33">
                <a:extLst>
                  <a:ext uri="{FF2B5EF4-FFF2-40B4-BE49-F238E27FC236}">
                    <a16:creationId xmlns:a16="http://schemas.microsoft.com/office/drawing/2014/main" id="{AB9297D3-EA93-4FD1-B224-0703F555B536}"/>
                  </a:ext>
                </a:extLst>
              </p:cNvPr>
              <p:cNvGrpSpPr/>
              <p:nvPr/>
            </p:nvGrpSpPr>
            <p:grpSpPr>
              <a:xfrm>
                <a:off x="5558699" y="3770159"/>
                <a:ext cx="305196" cy="305196"/>
                <a:chOff x="2460435" y="1380960"/>
                <a:chExt cx="914400" cy="914400"/>
              </a:xfrm>
              <a:solidFill>
                <a:schemeClr val="accent3"/>
              </a:solidFill>
            </p:grpSpPr>
            <p:sp>
              <p:nvSpPr>
                <p:cNvPr id="30" name="타원 34">
                  <a:extLst>
                    <a:ext uri="{FF2B5EF4-FFF2-40B4-BE49-F238E27FC236}">
                      <a16:creationId xmlns:a16="http://schemas.microsoft.com/office/drawing/2014/main" id="{F0C41B1F-1D6B-4B4E-B55A-F90344545ABD}"/>
                    </a:ext>
                  </a:extLst>
                </p:cNvPr>
                <p:cNvSpPr/>
                <p:nvPr/>
              </p:nvSpPr>
              <p:spPr>
                <a:xfrm>
                  <a:off x="2460435" y="138096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타원 35">
                  <a:extLst>
                    <a:ext uri="{FF2B5EF4-FFF2-40B4-BE49-F238E27FC236}">
                      <a16:creationId xmlns:a16="http://schemas.microsoft.com/office/drawing/2014/main" id="{1D3122C8-7F9F-4F47-AD63-42AC6C177CAB}"/>
                    </a:ext>
                  </a:extLst>
                </p:cNvPr>
                <p:cNvSpPr/>
                <p:nvPr/>
              </p:nvSpPr>
              <p:spPr>
                <a:xfrm>
                  <a:off x="2528509" y="1449034"/>
                  <a:ext cx="778251" cy="77825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Block Arc 11">
                  <a:extLst>
                    <a:ext uri="{FF2B5EF4-FFF2-40B4-BE49-F238E27FC236}">
                      <a16:creationId xmlns:a16="http://schemas.microsoft.com/office/drawing/2014/main" id="{9840B2B0-208A-4172-9B5F-66DC2DFB64A6}"/>
                    </a:ext>
                  </a:extLst>
                </p:cNvPr>
                <p:cNvSpPr/>
                <p:nvPr/>
              </p:nvSpPr>
              <p:spPr>
                <a:xfrm>
                  <a:off x="2761961" y="1573266"/>
                  <a:ext cx="311347" cy="506602"/>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6" name="그룹 37">
                <a:extLst>
                  <a:ext uri="{FF2B5EF4-FFF2-40B4-BE49-F238E27FC236}">
                    <a16:creationId xmlns:a16="http://schemas.microsoft.com/office/drawing/2014/main" id="{EE61853B-E428-4D1A-9BA1-CEE98DC24560}"/>
                  </a:ext>
                </a:extLst>
              </p:cNvPr>
              <p:cNvGrpSpPr/>
              <p:nvPr/>
            </p:nvGrpSpPr>
            <p:grpSpPr>
              <a:xfrm>
                <a:off x="6065408" y="3964544"/>
                <a:ext cx="305196" cy="305196"/>
                <a:chOff x="2460435" y="1380960"/>
                <a:chExt cx="914400" cy="914400"/>
              </a:xfrm>
              <a:solidFill>
                <a:schemeClr val="accent3"/>
              </a:solidFill>
            </p:grpSpPr>
            <p:sp>
              <p:nvSpPr>
                <p:cNvPr id="27" name="타원 38">
                  <a:extLst>
                    <a:ext uri="{FF2B5EF4-FFF2-40B4-BE49-F238E27FC236}">
                      <a16:creationId xmlns:a16="http://schemas.microsoft.com/office/drawing/2014/main" id="{7CF9B793-92B2-4724-9D50-4C5F6CE1D3DD}"/>
                    </a:ext>
                  </a:extLst>
                </p:cNvPr>
                <p:cNvSpPr/>
                <p:nvPr/>
              </p:nvSpPr>
              <p:spPr>
                <a:xfrm>
                  <a:off x="2460435" y="138096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타원 39">
                  <a:extLst>
                    <a:ext uri="{FF2B5EF4-FFF2-40B4-BE49-F238E27FC236}">
                      <a16:creationId xmlns:a16="http://schemas.microsoft.com/office/drawing/2014/main" id="{CF92E7BA-C7E3-428C-AA7F-B30C8B7C96B0}"/>
                    </a:ext>
                  </a:extLst>
                </p:cNvPr>
                <p:cNvSpPr/>
                <p:nvPr/>
              </p:nvSpPr>
              <p:spPr>
                <a:xfrm>
                  <a:off x="2528509" y="1449034"/>
                  <a:ext cx="778251" cy="77825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Block Arc 11">
                  <a:extLst>
                    <a:ext uri="{FF2B5EF4-FFF2-40B4-BE49-F238E27FC236}">
                      <a16:creationId xmlns:a16="http://schemas.microsoft.com/office/drawing/2014/main" id="{814A05B4-B8BF-4D84-B7C2-A5935CD76124}"/>
                    </a:ext>
                  </a:extLst>
                </p:cNvPr>
                <p:cNvSpPr/>
                <p:nvPr/>
              </p:nvSpPr>
              <p:spPr>
                <a:xfrm>
                  <a:off x="2761961" y="1573266"/>
                  <a:ext cx="311347" cy="506602"/>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7" name="그룹 41">
                <a:extLst>
                  <a:ext uri="{FF2B5EF4-FFF2-40B4-BE49-F238E27FC236}">
                    <a16:creationId xmlns:a16="http://schemas.microsoft.com/office/drawing/2014/main" id="{3DB764B7-EB7C-4681-B39D-C0AF4CE9AC9F}"/>
                  </a:ext>
                </a:extLst>
              </p:cNvPr>
              <p:cNvGrpSpPr/>
              <p:nvPr/>
            </p:nvGrpSpPr>
            <p:grpSpPr>
              <a:xfrm>
                <a:off x="6342979" y="3957518"/>
                <a:ext cx="305196" cy="305196"/>
                <a:chOff x="2460435" y="1380960"/>
                <a:chExt cx="914400" cy="914400"/>
              </a:xfrm>
              <a:solidFill>
                <a:schemeClr val="accent3"/>
              </a:solidFill>
            </p:grpSpPr>
            <p:sp>
              <p:nvSpPr>
                <p:cNvPr id="24" name="타원 42">
                  <a:extLst>
                    <a:ext uri="{FF2B5EF4-FFF2-40B4-BE49-F238E27FC236}">
                      <a16:creationId xmlns:a16="http://schemas.microsoft.com/office/drawing/2014/main" id="{A86F5423-6150-49A5-8740-8CD8402CB9BD}"/>
                    </a:ext>
                  </a:extLst>
                </p:cNvPr>
                <p:cNvSpPr/>
                <p:nvPr/>
              </p:nvSpPr>
              <p:spPr>
                <a:xfrm>
                  <a:off x="2460435" y="138096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43">
                  <a:extLst>
                    <a:ext uri="{FF2B5EF4-FFF2-40B4-BE49-F238E27FC236}">
                      <a16:creationId xmlns:a16="http://schemas.microsoft.com/office/drawing/2014/main" id="{7675F7AB-E80E-4E10-B3C3-6284DA20501F}"/>
                    </a:ext>
                  </a:extLst>
                </p:cNvPr>
                <p:cNvSpPr/>
                <p:nvPr/>
              </p:nvSpPr>
              <p:spPr>
                <a:xfrm>
                  <a:off x="2528509" y="1449034"/>
                  <a:ext cx="778251" cy="77825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Block Arc 11">
                  <a:extLst>
                    <a:ext uri="{FF2B5EF4-FFF2-40B4-BE49-F238E27FC236}">
                      <a16:creationId xmlns:a16="http://schemas.microsoft.com/office/drawing/2014/main" id="{5CA740FC-1BD5-4C59-86C0-9AB4194874AB}"/>
                    </a:ext>
                  </a:extLst>
                </p:cNvPr>
                <p:cNvSpPr/>
                <p:nvPr/>
              </p:nvSpPr>
              <p:spPr>
                <a:xfrm>
                  <a:off x="2761961" y="1573266"/>
                  <a:ext cx="311347" cy="506602"/>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8" name="그룹 45">
                <a:extLst>
                  <a:ext uri="{FF2B5EF4-FFF2-40B4-BE49-F238E27FC236}">
                    <a16:creationId xmlns:a16="http://schemas.microsoft.com/office/drawing/2014/main" id="{5F25B1FC-4A86-45A9-9DE6-27A7EA2D42A4}"/>
                  </a:ext>
                </a:extLst>
              </p:cNvPr>
              <p:cNvGrpSpPr/>
              <p:nvPr/>
            </p:nvGrpSpPr>
            <p:grpSpPr>
              <a:xfrm>
                <a:off x="6322640" y="3721994"/>
                <a:ext cx="305196" cy="305196"/>
                <a:chOff x="2460435" y="1380960"/>
                <a:chExt cx="914400" cy="914400"/>
              </a:xfrm>
              <a:solidFill>
                <a:schemeClr val="accent3"/>
              </a:solidFill>
            </p:grpSpPr>
            <p:sp>
              <p:nvSpPr>
                <p:cNvPr id="21" name="타원 46">
                  <a:extLst>
                    <a:ext uri="{FF2B5EF4-FFF2-40B4-BE49-F238E27FC236}">
                      <a16:creationId xmlns:a16="http://schemas.microsoft.com/office/drawing/2014/main" id="{D22D1D1C-DFED-4024-9077-28B8CDCFC733}"/>
                    </a:ext>
                  </a:extLst>
                </p:cNvPr>
                <p:cNvSpPr/>
                <p:nvPr/>
              </p:nvSpPr>
              <p:spPr>
                <a:xfrm>
                  <a:off x="2460435" y="138096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47">
                  <a:extLst>
                    <a:ext uri="{FF2B5EF4-FFF2-40B4-BE49-F238E27FC236}">
                      <a16:creationId xmlns:a16="http://schemas.microsoft.com/office/drawing/2014/main" id="{91F98B61-D047-4C8E-844D-C07387CC4EC0}"/>
                    </a:ext>
                  </a:extLst>
                </p:cNvPr>
                <p:cNvSpPr/>
                <p:nvPr/>
              </p:nvSpPr>
              <p:spPr>
                <a:xfrm>
                  <a:off x="2528509" y="1449034"/>
                  <a:ext cx="778251" cy="778251"/>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Block Arc 11">
                  <a:extLst>
                    <a:ext uri="{FF2B5EF4-FFF2-40B4-BE49-F238E27FC236}">
                      <a16:creationId xmlns:a16="http://schemas.microsoft.com/office/drawing/2014/main" id="{BCE031ED-8F1D-4A59-BCE5-A2EA0529A2C7}"/>
                    </a:ext>
                  </a:extLst>
                </p:cNvPr>
                <p:cNvSpPr/>
                <p:nvPr/>
              </p:nvSpPr>
              <p:spPr>
                <a:xfrm>
                  <a:off x="2761961" y="1573266"/>
                  <a:ext cx="311347" cy="506602"/>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sp>
            <p:nvSpPr>
              <p:cNvPr id="19" name="이등변 삼각형 58">
                <a:extLst>
                  <a:ext uri="{FF2B5EF4-FFF2-40B4-BE49-F238E27FC236}">
                    <a16:creationId xmlns:a16="http://schemas.microsoft.com/office/drawing/2014/main" id="{E70BEB54-0C9A-4DA8-B509-4C5D5DB5E05E}"/>
                  </a:ext>
                </a:extLst>
              </p:cNvPr>
              <p:cNvSpPr/>
              <p:nvPr/>
            </p:nvSpPr>
            <p:spPr>
              <a:xfrm rot="10800000">
                <a:off x="5637159" y="2598826"/>
                <a:ext cx="945777" cy="48901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직사각형 59">
                <a:extLst>
                  <a:ext uri="{FF2B5EF4-FFF2-40B4-BE49-F238E27FC236}">
                    <a16:creationId xmlns:a16="http://schemas.microsoft.com/office/drawing/2014/main" id="{7758D5A1-2628-4909-8429-9CEAEEC42FBA}"/>
                  </a:ext>
                </a:extLst>
              </p:cNvPr>
              <p:cNvSpPr/>
              <p:nvPr/>
            </p:nvSpPr>
            <p:spPr>
              <a:xfrm>
                <a:off x="6088867" y="3022230"/>
                <a:ext cx="36000" cy="72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sp>
        <p:nvSpPr>
          <p:cNvPr id="45" name="TextBox 44">
            <a:extLst>
              <a:ext uri="{FF2B5EF4-FFF2-40B4-BE49-F238E27FC236}">
                <a16:creationId xmlns:a16="http://schemas.microsoft.com/office/drawing/2014/main" id="{519AA71C-8442-4959-BF89-470001339678}"/>
              </a:ext>
            </a:extLst>
          </p:cNvPr>
          <p:cNvSpPr txBox="1"/>
          <p:nvPr/>
        </p:nvSpPr>
        <p:spPr>
          <a:xfrm>
            <a:off x="1550422" y="1608804"/>
            <a:ext cx="3528392" cy="461665"/>
          </a:xfrm>
          <a:prstGeom prst="rect">
            <a:avLst/>
          </a:prstGeom>
          <a:noFill/>
        </p:spPr>
        <p:txBody>
          <a:bodyPr wrap="square" rtlCol="0">
            <a:spAutoFit/>
          </a:bodyPr>
          <a:lstStyle/>
          <a:p>
            <a:r>
              <a:rPr lang="en-US" altLang="ko-KR" sz="2400" b="1">
                <a:solidFill>
                  <a:schemeClr val="accent2"/>
                </a:solidFill>
                <a:cs typeface="Arial" pitchFamily="34" charset="0"/>
              </a:rPr>
              <a:t>Our Goal</a:t>
            </a:r>
            <a:endParaRPr lang="ko-KR" altLang="en-US" sz="2400" b="1">
              <a:solidFill>
                <a:schemeClr val="accent2"/>
              </a:solidFill>
              <a:cs typeface="Arial" pitchFamily="34" charset="0"/>
            </a:endParaRPr>
          </a:p>
        </p:txBody>
      </p:sp>
      <p:sp>
        <p:nvSpPr>
          <p:cNvPr id="46" name="TextBox 45">
            <a:extLst>
              <a:ext uri="{FF2B5EF4-FFF2-40B4-BE49-F238E27FC236}">
                <a16:creationId xmlns:a16="http://schemas.microsoft.com/office/drawing/2014/main" id="{C776C8F2-EF91-4435-B46B-C17E3199D78D}"/>
              </a:ext>
            </a:extLst>
          </p:cNvPr>
          <p:cNvSpPr txBox="1"/>
          <p:nvPr/>
        </p:nvSpPr>
        <p:spPr>
          <a:xfrm>
            <a:off x="1550422" y="3731122"/>
            <a:ext cx="4384534" cy="692497"/>
          </a:xfrm>
          <a:prstGeom prst="rect">
            <a:avLst/>
          </a:prstGeom>
          <a:noFill/>
        </p:spPr>
        <p:txBody>
          <a:bodyPr wrap="square" rtlCol="0">
            <a:spAutoFit/>
          </a:bodyPr>
          <a:lstStyle/>
          <a:p>
            <a:r>
              <a:rPr lang="en-US" altLang="ko-KR" sz="1300">
                <a:solidFill>
                  <a:schemeClr val="tx1">
                    <a:lumMod val="75000"/>
                    <a:lumOff val="25000"/>
                  </a:schemeClr>
                </a:solidFill>
                <a:ea typeface="FZShuTi" pitchFamily="2" charset="-122"/>
                <a:cs typeface="Arial" pitchFamily="34" charset="0"/>
              </a:rPr>
              <a:t>With our solution, engineers will be able to focus on more important problems, as they will save time by letting our VEA solve the disk-space issue for them.</a:t>
            </a:r>
          </a:p>
        </p:txBody>
      </p:sp>
      <p:sp>
        <p:nvSpPr>
          <p:cNvPr id="57" name="TextBox 4">
            <a:extLst>
              <a:ext uri="{FF2B5EF4-FFF2-40B4-BE49-F238E27FC236}">
                <a16:creationId xmlns:a16="http://schemas.microsoft.com/office/drawing/2014/main" id="{632FD4AB-D243-0B4B-8ADD-EE9B1F7CFB40}"/>
              </a:ext>
            </a:extLst>
          </p:cNvPr>
          <p:cNvSpPr txBox="1"/>
          <p:nvPr/>
        </p:nvSpPr>
        <p:spPr>
          <a:xfrm>
            <a:off x="1550422" y="4725741"/>
            <a:ext cx="4685903" cy="892552"/>
          </a:xfrm>
          <a:prstGeom prst="rect">
            <a:avLst/>
          </a:prstGeom>
          <a:noFill/>
        </p:spPr>
        <p:txBody>
          <a:bodyPr wrap="square" lIns="108000" rIns="108000" rtlCol="0">
            <a:spAutoFit/>
          </a:bodyPr>
          <a:lstStyle/>
          <a:p>
            <a:r>
              <a:rPr lang="en-US" altLang="ko-KR" sz="1300">
                <a:solidFill>
                  <a:schemeClr val="tx1">
                    <a:lumMod val="75000"/>
                    <a:lumOff val="25000"/>
                  </a:schemeClr>
                </a:solidFill>
                <a:ea typeface="FZShuTi" pitchFamily="2" charset="-122"/>
                <a:cs typeface="Arial" pitchFamily="34" charset="0"/>
              </a:rPr>
              <a:t>This document contains a summary of our whole vision, product and strategy to go to the market, as well with an analysis of our contingency factors and forecasts of possible scenarios.</a:t>
            </a:r>
          </a:p>
        </p:txBody>
      </p:sp>
      <p:sp>
        <p:nvSpPr>
          <p:cNvPr id="58" name="TextBox 4">
            <a:extLst>
              <a:ext uri="{FF2B5EF4-FFF2-40B4-BE49-F238E27FC236}">
                <a16:creationId xmlns:a16="http://schemas.microsoft.com/office/drawing/2014/main" id="{6A2F11E9-0B70-094A-9C81-6068805912D0}"/>
              </a:ext>
            </a:extLst>
          </p:cNvPr>
          <p:cNvSpPr txBox="1"/>
          <p:nvPr/>
        </p:nvSpPr>
        <p:spPr>
          <a:xfrm>
            <a:off x="1550422" y="2336393"/>
            <a:ext cx="4685903" cy="1092607"/>
          </a:xfrm>
          <a:prstGeom prst="rect">
            <a:avLst/>
          </a:prstGeom>
          <a:noFill/>
        </p:spPr>
        <p:txBody>
          <a:bodyPr wrap="square" lIns="108000" rIns="108000" rtlCol="0">
            <a:spAutoFit/>
          </a:bodyPr>
          <a:lstStyle/>
          <a:p>
            <a:r>
              <a:rPr lang="en-US" altLang="ko-KR" sz="1300">
                <a:solidFill>
                  <a:schemeClr val="tx1">
                    <a:lumMod val="75000"/>
                    <a:lumOff val="25000"/>
                  </a:schemeClr>
                </a:solidFill>
                <a:ea typeface="FZShuTi" pitchFamily="2" charset="-122"/>
                <a:cs typeface="Arial" pitchFamily="34" charset="0"/>
              </a:rPr>
              <a:t>We at </a:t>
            </a:r>
            <a:r>
              <a:rPr lang="en-US" altLang="ko-KR" sz="1300" err="1">
                <a:solidFill>
                  <a:schemeClr val="tx1">
                    <a:lumMod val="75000"/>
                    <a:lumOff val="25000"/>
                  </a:schemeClr>
                </a:solidFill>
                <a:ea typeface="FZShuTi" pitchFamily="2" charset="-122"/>
                <a:cs typeface="Arial" pitchFamily="34" charset="0"/>
              </a:rPr>
              <a:t>toot.ai</a:t>
            </a:r>
            <a:r>
              <a:rPr lang="en-US" altLang="ko-KR" sz="1300">
                <a:solidFill>
                  <a:schemeClr val="tx1">
                    <a:lumMod val="75000"/>
                    <a:lumOff val="25000"/>
                  </a:schemeClr>
                </a:solidFill>
                <a:ea typeface="FZShuTi" pitchFamily="2" charset="-122"/>
                <a:cs typeface="Arial" pitchFamily="34" charset="0"/>
              </a:rPr>
              <a:t> are developing AI as a service (</a:t>
            </a:r>
            <a:r>
              <a:rPr lang="en-US" altLang="ko-KR" sz="1300" err="1">
                <a:solidFill>
                  <a:schemeClr val="tx1">
                    <a:lumMod val="75000"/>
                    <a:lumOff val="25000"/>
                  </a:schemeClr>
                </a:solidFill>
                <a:ea typeface="FZShuTi" pitchFamily="2" charset="-122"/>
                <a:cs typeface="Arial" pitchFamily="34" charset="0"/>
              </a:rPr>
              <a:t>AIaaS</a:t>
            </a:r>
            <a:r>
              <a:rPr lang="en-US" altLang="ko-KR" sz="1300">
                <a:solidFill>
                  <a:schemeClr val="tx1">
                    <a:lumMod val="75000"/>
                    <a:lumOff val="25000"/>
                  </a:schemeClr>
                </a:solidFill>
                <a:ea typeface="FZShuTi" pitchFamily="2" charset="-122"/>
                <a:cs typeface="Arial" pitchFamily="34" charset="0"/>
              </a:rPr>
              <a:t>). Specifically, we are developing a Virtual Employee Assistant (VEA) that will focus on helping Software and DevOps Engineers to automatically solve disk-space issues that occur during server management.</a:t>
            </a:r>
          </a:p>
        </p:txBody>
      </p:sp>
    </p:spTree>
    <p:extLst>
      <p:ext uri="{BB962C8B-B14F-4D97-AF65-F5344CB8AC3E}">
        <p14:creationId xmlns:p14="http://schemas.microsoft.com/office/powerpoint/2010/main" val="2935386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 Placeholder 13">
            <a:extLst>
              <a:ext uri="{FF2B5EF4-FFF2-40B4-BE49-F238E27FC236}">
                <a16:creationId xmlns:a16="http://schemas.microsoft.com/office/drawing/2014/main" id="{F61B7451-E002-4FB0-9C16-C8B37A6BDCE5}"/>
              </a:ext>
            </a:extLst>
          </p:cNvPr>
          <p:cNvSpPr txBox="1">
            <a:spLocks/>
          </p:cNvSpPr>
          <p:nvPr/>
        </p:nvSpPr>
        <p:spPr>
          <a:xfrm>
            <a:off x="761791" y="887483"/>
            <a:ext cx="4372109" cy="1011794"/>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800" b="1">
                <a:solidFill>
                  <a:schemeClr val="tx1">
                    <a:lumMod val="75000"/>
                    <a:lumOff val="25000"/>
                  </a:schemeClr>
                </a:solidFill>
                <a:latin typeface="+mj-lt"/>
                <a:cs typeface="Arial" pitchFamily="34" charset="0"/>
              </a:rPr>
              <a:t>The </a:t>
            </a:r>
            <a:r>
              <a:rPr lang="en-US" altLang="ko-KR" sz="4800" b="1">
                <a:solidFill>
                  <a:schemeClr val="accent3"/>
                </a:solidFill>
                <a:latin typeface="+mj-lt"/>
                <a:cs typeface="Arial" pitchFamily="34" charset="0"/>
              </a:rPr>
              <a:t>Product</a:t>
            </a:r>
            <a:endParaRPr lang="en-US" altLang="ko-KR" sz="4800" b="1">
              <a:solidFill>
                <a:schemeClr val="tx1">
                  <a:lumMod val="75000"/>
                  <a:lumOff val="25000"/>
                </a:schemeClr>
              </a:solidFill>
              <a:latin typeface="+mj-lt"/>
              <a:cs typeface="Arial" pitchFamily="34" charset="0"/>
            </a:endParaRPr>
          </a:p>
        </p:txBody>
      </p:sp>
      <p:sp>
        <p:nvSpPr>
          <p:cNvPr id="13" name="자유형: 도형 27">
            <a:extLst>
              <a:ext uri="{FF2B5EF4-FFF2-40B4-BE49-F238E27FC236}">
                <a16:creationId xmlns:a16="http://schemas.microsoft.com/office/drawing/2014/main" id="{5C6DA5C3-7B78-4621-AEF8-559F8E50A6DB}"/>
              </a:ext>
            </a:extLst>
          </p:cNvPr>
          <p:cNvSpPr/>
          <p:nvPr/>
        </p:nvSpPr>
        <p:spPr>
          <a:xfrm>
            <a:off x="10755082" y="1558843"/>
            <a:ext cx="1436918" cy="2386152"/>
          </a:xfrm>
          <a:custGeom>
            <a:avLst/>
            <a:gdLst>
              <a:gd name="connsiteX0" fmla="*/ 1193076 w 1436918"/>
              <a:gd name="connsiteY0" fmla="*/ 0 h 2386152"/>
              <a:gd name="connsiteX1" fmla="*/ 1436918 w 1436918"/>
              <a:gd name="connsiteY1" fmla="*/ 243842 h 2386152"/>
              <a:gd name="connsiteX2" fmla="*/ 1436918 w 1436918"/>
              <a:gd name="connsiteY2" fmla="*/ 2142310 h 2386152"/>
              <a:gd name="connsiteX3" fmla="*/ 1193076 w 1436918"/>
              <a:gd name="connsiteY3" fmla="*/ 2386152 h 2386152"/>
              <a:gd name="connsiteX4" fmla="*/ 0 w 1436918"/>
              <a:gd name="connsiteY4" fmla="*/ 1193076 h 238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2386152">
                <a:moveTo>
                  <a:pt x="1193076" y="0"/>
                </a:moveTo>
                <a:lnTo>
                  <a:pt x="1436918" y="243842"/>
                </a:lnTo>
                <a:lnTo>
                  <a:pt x="1436918" y="2142310"/>
                </a:lnTo>
                <a:lnTo>
                  <a:pt x="1193076" y="2386152"/>
                </a:lnTo>
                <a:lnTo>
                  <a:pt x="0" y="1193076"/>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자유형: 도형 30">
            <a:extLst>
              <a:ext uri="{FF2B5EF4-FFF2-40B4-BE49-F238E27FC236}">
                <a16:creationId xmlns:a16="http://schemas.microsoft.com/office/drawing/2014/main" id="{2C268D95-6831-4266-B85D-064EBE9CA51C}"/>
              </a:ext>
            </a:extLst>
          </p:cNvPr>
          <p:cNvSpPr/>
          <p:nvPr/>
        </p:nvSpPr>
        <p:spPr>
          <a:xfrm>
            <a:off x="8155574" y="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자유형: 도형 34">
            <a:extLst>
              <a:ext uri="{FF2B5EF4-FFF2-40B4-BE49-F238E27FC236}">
                <a16:creationId xmlns:a16="http://schemas.microsoft.com/office/drawing/2014/main" id="{6459F166-C1AE-49BD-A7FB-4CDE1C54BAAC}"/>
              </a:ext>
            </a:extLst>
          </p:cNvPr>
          <p:cNvSpPr/>
          <p:nvPr/>
        </p:nvSpPr>
        <p:spPr>
          <a:xfrm>
            <a:off x="10755082" y="0"/>
            <a:ext cx="1436918" cy="1393380"/>
          </a:xfrm>
          <a:custGeom>
            <a:avLst/>
            <a:gdLst>
              <a:gd name="connsiteX0" fmla="*/ 200304 w 1436918"/>
              <a:gd name="connsiteY0" fmla="*/ 0 h 1393380"/>
              <a:gd name="connsiteX1" fmla="*/ 1436918 w 1436918"/>
              <a:gd name="connsiteY1" fmla="*/ 0 h 1393380"/>
              <a:gd name="connsiteX2" fmla="*/ 1436918 w 1436918"/>
              <a:gd name="connsiteY2" fmla="*/ 1149538 h 1393380"/>
              <a:gd name="connsiteX3" fmla="*/ 1193076 w 1436918"/>
              <a:gd name="connsiteY3" fmla="*/ 1393380 h 1393380"/>
              <a:gd name="connsiteX4" fmla="*/ 0 w 1436918"/>
              <a:gd name="connsiteY4" fmla="*/ 200304 h 13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1393380">
                <a:moveTo>
                  <a:pt x="200304" y="0"/>
                </a:moveTo>
                <a:lnTo>
                  <a:pt x="1436918" y="0"/>
                </a:lnTo>
                <a:lnTo>
                  <a:pt x="1436918" y="1149538"/>
                </a:lnTo>
                <a:lnTo>
                  <a:pt x="1193076" y="1393380"/>
                </a:lnTo>
                <a:lnTo>
                  <a:pt x="0" y="200304"/>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자유형: 도형 35">
            <a:extLst>
              <a:ext uri="{FF2B5EF4-FFF2-40B4-BE49-F238E27FC236}">
                <a16:creationId xmlns:a16="http://schemas.microsoft.com/office/drawing/2014/main" id="{8657D5CE-DB48-4940-860E-BAB55C81C910}"/>
              </a:ext>
            </a:extLst>
          </p:cNvPr>
          <p:cNvSpPr/>
          <p:nvPr/>
        </p:nvSpPr>
        <p:spPr>
          <a:xfrm rot="10800000">
            <a:off x="6836223" y="546462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pic>
        <p:nvPicPr>
          <p:cNvPr id="32" name="Segnaposto immagine 31">
            <a:extLst>
              <a:ext uri="{FF2B5EF4-FFF2-40B4-BE49-F238E27FC236}">
                <a16:creationId xmlns:a16="http://schemas.microsoft.com/office/drawing/2014/main" id="{C1C10766-29DF-9D49-9B22-C68B96C51BC7}"/>
              </a:ext>
            </a:extLst>
          </p:cNvPr>
          <p:cNvPicPr>
            <a:picLocks noGrp="1" noChangeAspect="1"/>
          </p:cNvPicPr>
          <p:nvPr>
            <p:ph type="pic" sz="quarter" idx="13"/>
          </p:nvPr>
        </p:nvPicPr>
        <p:blipFill>
          <a:blip r:embed="rId2"/>
          <a:srcRect l="11236" r="11236"/>
          <a:stretch>
            <a:fillRect/>
          </a:stretch>
        </p:blipFill>
        <p:spPr/>
      </p:pic>
      <p:pic>
        <p:nvPicPr>
          <p:cNvPr id="20" name="Segnaposto immagine 19">
            <a:extLst>
              <a:ext uri="{FF2B5EF4-FFF2-40B4-BE49-F238E27FC236}">
                <a16:creationId xmlns:a16="http://schemas.microsoft.com/office/drawing/2014/main" id="{092B37A5-E85D-5F42-85AF-FDB1D0BCC349}"/>
              </a:ext>
            </a:extLst>
          </p:cNvPr>
          <p:cNvPicPr>
            <a:picLocks noGrp="1" noChangeAspect="1"/>
          </p:cNvPicPr>
          <p:nvPr>
            <p:ph type="pic" sz="quarter" idx="10"/>
          </p:nvPr>
        </p:nvPicPr>
        <p:blipFill>
          <a:blip r:embed="rId3"/>
          <a:srcRect l="20169" r="20169"/>
          <a:stretch>
            <a:fillRect/>
          </a:stretch>
        </p:blipFill>
        <p:spPr/>
      </p:pic>
      <p:pic>
        <p:nvPicPr>
          <p:cNvPr id="37" name="Segnaposto immagine 36">
            <a:extLst>
              <a:ext uri="{FF2B5EF4-FFF2-40B4-BE49-F238E27FC236}">
                <a16:creationId xmlns:a16="http://schemas.microsoft.com/office/drawing/2014/main" id="{A92EA580-F8BC-B743-A3F6-EAC7BF30083C}"/>
              </a:ext>
            </a:extLst>
          </p:cNvPr>
          <p:cNvPicPr>
            <a:picLocks noGrp="1" noChangeAspect="1"/>
          </p:cNvPicPr>
          <p:nvPr>
            <p:ph type="pic" sz="quarter" idx="11"/>
          </p:nvPr>
        </p:nvPicPr>
        <p:blipFill>
          <a:blip r:embed="rId4"/>
          <a:srcRect l="17914" r="17914"/>
          <a:stretch>
            <a:fillRect/>
          </a:stretch>
        </p:blipFill>
        <p:spPr/>
      </p:pic>
      <p:pic>
        <p:nvPicPr>
          <p:cNvPr id="38" name="Segnaposto immagine 37">
            <a:extLst>
              <a:ext uri="{FF2B5EF4-FFF2-40B4-BE49-F238E27FC236}">
                <a16:creationId xmlns:a16="http://schemas.microsoft.com/office/drawing/2014/main" id="{4C7D4B6A-9A1F-EB46-8419-29E4A5BE8207}"/>
              </a:ext>
            </a:extLst>
          </p:cNvPr>
          <p:cNvPicPr>
            <a:picLocks noGrp="1" noChangeAspect="1"/>
          </p:cNvPicPr>
          <p:nvPr>
            <p:ph type="pic" sz="quarter" idx="12"/>
          </p:nvPr>
        </p:nvPicPr>
        <p:blipFill>
          <a:blip r:embed="rId5"/>
          <a:srcRect l="22045" r="22045"/>
          <a:stretch>
            <a:fillRect/>
          </a:stretch>
        </p:blipFill>
        <p:spPr/>
      </p:pic>
      <p:sp>
        <p:nvSpPr>
          <p:cNvPr id="12" name="TextBox 4">
            <a:extLst>
              <a:ext uri="{FF2B5EF4-FFF2-40B4-BE49-F238E27FC236}">
                <a16:creationId xmlns:a16="http://schemas.microsoft.com/office/drawing/2014/main" id="{806BA7F7-A2FF-C848-B08B-88D8D37A1975}"/>
              </a:ext>
            </a:extLst>
          </p:cNvPr>
          <p:cNvSpPr txBox="1"/>
          <p:nvPr/>
        </p:nvSpPr>
        <p:spPr>
          <a:xfrm>
            <a:off x="761791" y="5118373"/>
            <a:ext cx="3112377" cy="338554"/>
          </a:xfrm>
          <a:prstGeom prst="rect">
            <a:avLst/>
          </a:prstGeom>
          <a:noFill/>
        </p:spPr>
        <p:txBody>
          <a:bodyPr wrap="square" lIns="108000" rIns="108000" rtlCol="0">
            <a:spAutoFit/>
          </a:bodyPr>
          <a:lstStyle/>
          <a:p>
            <a:pPr marL="285750" indent="-285750">
              <a:buFont typeface="Arial" panose="020B0604020202020204" pitchFamily="34" charset="0"/>
              <a:buChar char="•"/>
            </a:pPr>
            <a:r>
              <a:rPr lang="en-US" altLang="ko-KR" sz="1600">
                <a:solidFill>
                  <a:schemeClr val="tx1">
                    <a:lumMod val="75000"/>
                    <a:lumOff val="25000"/>
                  </a:schemeClr>
                </a:solidFill>
                <a:highlight>
                  <a:srgbClr val="FFFF00"/>
                </a:highlight>
                <a:ea typeface="FZShuTi" pitchFamily="2" charset="-122"/>
                <a:cs typeface="Arial" pitchFamily="34" charset="0"/>
              </a:rPr>
              <a:t>…</a:t>
            </a:r>
          </a:p>
        </p:txBody>
      </p:sp>
    </p:spTree>
    <p:extLst>
      <p:ext uri="{BB962C8B-B14F-4D97-AF65-F5344CB8AC3E}">
        <p14:creationId xmlns:p14="http://schemas.microsoft.com/office/powerpoint/2010/main" val="2003544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70000" lnSpcReduction="20000"/>
          </a:bodyPr>
          <a:lstStyle/>
          <a:p>
            <a:r>
              <a:rPr lang="en-US">
                <a:highlight>
                  <a:srgbClr val="FFFF00"/>
                </a:highlight>
              </a:rPr>
              <a:t>The Product</a:t>
            </a:r>
          </a:p>
        </p:txBody>
      </p:sp>
      <p:sp>
        <p:nvSpPr>
          <p:cNvPr id="3" name="Donut 77">
            <a:extLst>
              <a:ext uri="{FF2B5EF4-FFF2-40B4-BE49-F238E27FC236}">
                <a16:creationId xmlns:a16="http://schemas.microsoft.com/office/drawing/2014/main" id="{5072CC74-C16C-44F6-A935-3CFA82A932BB}"/>
              </a:ext>
            </a:extLst>
          </p:cNvPr>
          <p:cNvSpPr/>
          <p:nvPr/>
        </p:nvSpPr>
        <p:spPr>
          <a:xfrm>
            <a:off x="4538898" y="2344764"/>
            <a:ext cx="3114206" cy="3114206"/>
          </a:xfrm>
          <a:prstGeom prst="donut">
            <a:avLst>
              <a:gd name="adj" fmla="val 378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4" name="Oval 3">
            <a:extLst>
              <a:ext uri="{FF2B5EF4-FFF2-40B4-BE49-F238E27FC236}">
                <a16:creationId xmlns:a16="http://schemas.microsoft.com/office/drawing/2014/main" id="{24014247-2F7E-4F81-AFC4-D91B3899E2B0}"/>
              </a:ext>
            </a:extLst>
          </p:cNvPr>
          <p:cNvSpPr/>
          <p:nvPr/>
        </p:nvSpPr>
        <p:spPr>
          <a:xfrm>
            <a:off x="5210434" y="3016300"/>
            <a:ext cx="1771134" cy="177113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 name="Donut 26">
            <a:extLst>
              <a:ext uri="{FF2B5EF4-FFF2-40B4-BE49-F238E27FC236}">
                <a16:creationId xmlns:a16="http://schemas.microsoft.com/office/drawing/2014/main" id="{C1A8C9F8-88DF-4B01-B386-B2486DF492BE}"/>
              </a:ext>
            </a:extLst>
          </p:cNvPr>
          <p:cNvSpPr/>
          <p:nvPr/>
        </p:nvSpPr>
        <p:spPr>
          <a:xfrm>
            <a:off x="4187788" y="1993654"/>
            <a:ext cx="3816424" cy="3816424"/>
          </a:xfrm>
          <a:prstGeom prst="donut">
            <a:avLst>
              <a:gd name="adj" fmla="val 378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nvGrpSpPr>
          <p:cNvPr id="96" name="Group 95">
            <a:extLst>
              <a:ext uri="{FF2B5EF4-FFF2-40B4-BE49-F238E27FC236}">
                <a16:creationId xmlns:a16="http://schemas.microsoft.com/office/drawing/2014/main" id="{F8CC2237-2FA0-4770-9123-90512F7A19C3}"/>
              </a:ext>
            </a:extLst>
          </p:cNvPr>
          <p:cNvGrpSpPr/>
          <p:nvPr/>
        </p:nvGrpSpPr>
        <p:grpSpPr>
          <a:xfrm>
            <a:off x="4752573" y="1656131"/>
            <a:ext cx="979049" cy="1469591"/>
            <a:chOff x="4752573" y="1656131"/>
            <a:chExt cx="979049" cy="1469591"/>
          </a:xfrm>
        </p:grpSpPr>
        <p:grpSp>
          <p:nvGrpSpPr>
            <p:cNvPr id="13" name="Group 12">
              <a:extLst>
                <a:ext uri="{FF2B5EF4-FFF2-40B4-BE49-F238E27FC236}">
                  <a16:creationId xmlns:a16="http://schemas.microsoft.com/office/drawing/2014/main" id="{3614E731-9BA1-4152-8B28-6B1E74C45A0A}"/>
                </a:ext>
              </a:extLst>
            </p:cNvPr>
            <p:cNvGrpSpPr/>
            <p:nvPr/>
          </p:nvGrpSpPr>
          <p:grpSpPr>
            <a:xfrm rot="19800000">
              <a:off x="4752573" y="1656131"/>
              <a:ext cx="979049" cy="1469591"/>
              <a:chOff x="5093002" y="2426934"/>
              <a:chExt cx="2232248" cy="3350691"/>
            </a:xfrm>
            <a:solidFill>
              <a:schemeClr val="accent4"/>
            </a:solidFill>
          </p:grpSpPr>
          <p:grpSp>
            <p:nvGrpSpPr>
              <p:cNvPr id="14" name="Group 13">
                <a:extLst>
                  <a:ext uri="{FF2B5EF4-FFF2-40B4-BE49-F238E27FC236}">
                    <a16:creationId xmlns:a16="http://schemas.microsoft.com/office/drawing/2014/main" id="{7BCB0A9C-A36E-44F6-91BA-3EA65EA31DE3}"/>
                  </a:ext>
                </a:extLst>
              </p:cNvPr>
              <p:cNvGrpSpPr/>
              <p:nvPr/>
            </p:nvGrpSpPr>
            <p:grpSpPr>
              <a:xfrm>
                <a:off x="5625823" y="4659182"/>
                <a:ext cx="1166607" cy="1118443"/>
                <a:chOff x="4964627" y="3703863"/>
                <a:chExt cx="393594" cy="377344"/>
              </a:xfrm>
              <a:grpFill/>
            </p:grpSpPr>
            <p:sp>
              <p:nvSpPr>
                <p:cNvPr id="16" name="Oval 1">
                  <a:extLst>
                    <a:ext uri="{FF2B5EF4-FFF2-40B4-BE49-F238E27FC236}">
                      <a16:creationId xmlns:a16="http://schemas.microsoft.com/office/drawing/2014/main" id="{807FD890-6C69-4BFD-B5A2-5BF3CA40F740}"/>
                    </a:ext>
                  </a:extLst>
                </p:cNvPr>
                <p:cNvSpPr/>
                <p:nvPr/>
              </p:nvSpPr>
              <p:spPr>
                <a:xfrm flipH="1">
                  <a:off x="4977747" y="3794659"/>
                  <a:ext cx="367354" cy="65606"/>
                </a:xfrm>
                <a:custGeom>
                  <a:avLst/>
                  <a:gdLst/>
                  <a:ahLst/>
                  <a:cxnLst/>
                  <a:rect l="l" t="t" r="r" b="b"/>
                  <a:pathLst>
                    <a:path w="920008" h="164304">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Oval 1">
                  <a:extLst>
                    <a:ext uri="{FF2B5EF4-FFF2-40B4-BE49-F238E27FC236}">
                      <a16:creationId xmlns:a16="http://schemas.microsoft.com/office/drawing/2014/main" id="{7CA081D7-D1F1-44CA-A26E-04B12E5EB63B}"/>
                    </a:ext>
                  </a:extLst>
                </p:cNvPr>
                <p:cNvSpPr/>
                <p:nvPr/>
              </p:nvSpPr>
              <p:spPr>
                <a:xfrm flipH="1">
                  <a:off x="5017106" y="3976249"/>
                  <a:ext cx="288634" cy="104958"/>
                </a:xfrm>
                <a:custGeom>
                  <a:avLst/>
                  <a:gdLst/>
                  <a:ahLst/>
                  <a:cxnLst/>
                  <a:rect l="l" t="t" r="r" b="b"/>
                  <a:pathLst>
                    <a:path w="722862" h="262858">
                      <a:moveTo>
                        <a:pt x="722862" y="0"/>
                      </a:moveTo>
                      <a:lnTo>
                        <a:pt x="0" y="0"/>
                      </a:lnTo>
                      <a:lnTo>
                        <a:pt x="0" y="131429"/>
                      </a:lnTo>
                      <a:cubicBezTo>
                        <a:pt x="0" y="204015"/>
                        <a:pt x="161818" y="262858"/>
                        <a:pt x="361431" y="262858"/>
                      </a:cubicBezTo>
                      <a:cubicBezTo>
                        <a:pt x="561044" y="262858"/>
                        <a:pt x="722862" y="204015"/>
                        <a:pt x="722862" y="13142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Oval 1">
                  <a:extLst>
                    <a:ext uri="{FF2B5EF4-FFF2-40B4-BE49-F238E27FC236}">
                      <a16:creationId xmlns:a16="http://schemas.microsoft.com/office/drawing/2014/main" id="{96ED67CC-FE21-43E5-B67A-C021B50EC04D}"/>
                    </a:ext>
                  </a:extLst>
                </p:cNvPr>
                <p:cNvSpPr/>
                <p:nvPr/>
              </p:nvSpPr>
              <p:spPr>
                <a:xfrm flipH="1">
                  <a:off x="4990867" y="3885454"/>
                  <a:ext cx="341114" cy="65606"/>
                </a:xfrm>
                <a:custGeom>
                  <a:avLst/>
                  <a:gdLst/>
                  <a:ahLst/>
                  <a:cxnLst/>
                  <a:rect l="l" t="t" r="r" b="b"/>
                  <a:pathLst>
                    <a:path w="854293" h="164306">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Oval 1">
                  <a:extLst>
                    <a:ext uri="{FF2B5EF4-FFF2-40B4-BE49-F238E27FC236}">
                      <a16:creationId xmlns:a16="http://schemas.microsoft.com/office/drawing/2014/main" id="{24EEB80F-B00A-4B2C-89BB-EAAC663AFC3A}"/>
                    </a:ext>
                  </a:extLst>
                </p:cNvPr>
                <p:cNvSpPr/>
                <p:nvPr/>
              </p:nvSpPr>
              <p:spPr>
                <a:xfrm flipH="1">
                  <a:off x="4964627" y="3703863"/>
                  <a:ext cx="393594" cy="65606"/>
                </a:xfrm>
                <a:custGeom>
                  <a:avLst/>
                  <a:gdLst/>
                  <a:ahLst/>
                  <a:cxnLst/>
                  <a:rect l="l" t="t" r="r" b="b"/>
                  <a:pathLst>
                    <a:path w="985723" h="164305">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15" name="Block Arc 14">
                <a:extLst>
                  <a:ext uri="{FF2B5EF4-FFF2-40B4-BE49-F238E27FC236}">
                    <a16:creationId xmlns:a16="http://schemas.microsoft.com/office/drawing/2014/main" id="{5070D60C-1D5F-424D-9EC9-3BD5CA2B1C06}"/>
                  </a:ext>
                </a:extLst>
              </p:cNvPr>
              <p:cNvSpPr/>
              <p:nvPr/>
            </p:nvSpPr>
            <p:spPr>
              <a:xfrm>
                <a:off x="5093002" y="2426934"/>
                <a:ext cx="2232248" cy="2232248"/>
              </a:xfrm>
              <a:prstGeom prst="blockArc">
                <a:avLst>
                  <a:gd name="adj1" fmla="val 7222187"/>
                  <a:gd name="adj2" fmla="val 3660514"/>
                  <a:gd name="adj3" fmla="val 81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sp>
          <p:nvSpPr>
            <p:cNvPr id="49" name="Oval 48">
              <a:extLst>
                <a:ext uri="{FF2B5EF4-FFF2-40B4-BE49-F238E27FC236}">
                  <a16:creationId xmlns:a16="http://schemas.microsoft.com/office/drawing/2014/main" id="{4E098005-C01B-452B-A315-7DB5891BE9FE}"/>
                </a:ext>
              </a:extLst>
            </p:cNvPr>
            <p:cNvSpPr/>
            <p:nvPr/>
          </p:nvSpPr>
          <p:spPr>
            <a:xfrm>
              <a:off x="4783317" y="1842370"/>
              <a:ext cx="672289" cy="672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95" name="Group 94">
            <a:extLst>
              <a:ext uri="{FF2B5EF4-FFF2-40B4-BE49-F238E27FC236}">
                <a16:creationId xmlns:a16="http://schemas.microsoft.com/office/drawing/2014/main" id="{0BF4B0A0-52C7-4E7D-AC0A-327C818316C7}"/>
              </a:ext>
            </a:extLst>
          </p:cNvPr>
          <p:cNvGrpSpPr/>
          <p:nvPr/>
        </p:nvGrpSpPr>
        <p:grpSpPr>
          <a:xfrm>
            <a:off x="3671313" y="3412343"/>
            <a:ext cx="1469591" cy="979049"/>
            <a:chOff x="3671313" y="3412343"/>
            <a:chExt cx="1469591" cy="979049"/>
          </a:xfrm>
        </p:grpSpPr>
        <p:grpSp>
          <p:nvGrpSpPr>
            <p:cNvPr id="20" name="Group 19">
              <a:extLst>
                <a:ext uri="{FF2B5EF4-FFF2-40B4-BE49-F238E27FC236}">
                  <a16:creationId xmlns:a16="http://schemas.microsoft.com/office/drawing/2014/main" id="{90BE3773-ABE6-4A9E-B7D8-14492DDCD203}"/>
                </a:ext>
              </a:extLst>
            </p:cNvPr>
            <p:cNvGrpSpPr/>
            <p:nvPr/>
          </p:nvGrpSpPr>
          <p:grpSpPr>
            <a:xfrm rot="16200000">
              <a:off x="3916584" y="3167072"/>
              <a:ext cx="979049" cy="1469591"/>
              <a:chOff x="5093002" y="2426934"/>
              <a:chExt cx="2232248" cy="3350691"/>
            </a:xfrm>
            <a:solidFill>
              <a:schemeClr val="accent5"/>
            </a:solidFill>
          </p:grpSpPr>
          <p:grpSp>
            <p:nvGrpSpPr>
              <p:cNvPr id="21" name="Group 20">
                <a:extLst>
                  <a:ext uri="{FF2B5EF4-FFF2-40B4-BE49-F238E27FC236}">
                    <a16:creationId xmlns:a16="http://schemas.microsoft.com/office/drawing/2014/main" id="{B54F3AE3-637E-4E94-A3BF-272926AF563C}"/>
                  </a:ext>
                </a:extLst>
              </p:cNvPr>
              <p:cNvGrpSpPr/>
              <p:nvPr/>
            </p:nvGrpSpPr>
            <p:grpSpPr>
              <a:xfrm>
                <a:off x="5625823" y="4659182"/>
                <a:ext cx="1166607" cy="1118443"/>
                <a:chOff x="4964627" y="3703863"/>
                <a:chExt cx="393594" cy="377344"/>
              </a:xfrm>
              <a:grpFill/>
            </p:grpSpPr>
            <p:sp>
              <p:nvSpPr>
                <p:cNvPr id="23" name="Oval 1">
                  <a:extLst>
                    <a:ext uri="{FF2B5EF4-FFF2-40B4-BE49-F238E27FC236}">
                      <a16:creationId xmlns:a16="http://schemas.microsoft.com/office/drawing/2014/main" id="{4DED4937-CA19-4053-B7C8-FC58ACE110FD}"/>
                    </a:ext>
                  </a:extLst>
                </p:cNvPr>
                <p:cNvSpPr/>
                <p:nvPr/>
              </p:nvSpPr>
              <p:spPr>
                <a:xfrm flipH="1">
                  <a:off x="4977747" y="3794659"/>
                  <a:ext cx="367354" cy="65606"/>
                </a:xfrm>
                <a:custGeom>
                  <a:avLst/>
                  <a:gdLst/>
                  <a:ahLst/>
                  <a:cxnLst/>
                  <a:rect l="l" t="t" r="r" b="b"/>
                  <a:pathLst>
                    <a:path w="920008" h="164304">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Oval 1">
                  <a:extLst>
                    <a:ext uri="{FF2B5EF4-FFF2-40B4-BE49-F238E27FC236}">
                      <a16:creationId xmlns:a16="http://schemas.microsoft.com/office/drawing/2014/main" id="{A526BB70-7BF9-4693-B209-F9635F438232}"/>
                    </a:ext>
                  </a:extLst>
                </p:cNvPr>
                <p:cNvSpPr/>
                <p:nvPr/>
              </p:nvSpPr>
              <p:spPr>
                <a:xfrm flipH="1">
                  <a:off x="5017106" y="3976249"/>
                  <a:ext cx="288634" cy="104958"/>
                </a:xfrm>
                <a:custGeom>
                  <a:avLst/>
                  <a:gdLst/>
                  <a:ahLst/>
                  <a:cxnLst/>
                  <a:rect l="l" t="t" r="r" b="b"/>
                  <a:pathLst>
                    <a:path w="722862" h="262858">
                      <a:moveTo>
                        <a:pt x="722862" y="0"/>
                      </a:moveTo>
                      <a:lnTo>
                        <a:pt x="0" y="0"/>
                      </a:lnTo>
                      <a:lnTo>
                        <a:pt x="0" y="131429"/>
                      </a:lnTo>
                      <a:cubicBezTo>
                        <a:pt x="0" y="204015"/>
                        <a:pt x="161818" y="262858"/>
                        <a:pt x="361431" y="262858"/>
                      </a:cubicBezTo>
                      <a:cubicBezTo>
                        <a:pt x="561044" y="262858"/>
                        <a:pt x="722862" y="204015"/>
                        <a:pt x="722862" y="13142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Oval 1">
                  <a:extLst>
                    <a:ext uri="{FF2B5EF4-FFF2-40B4-BE49-F238E27FC236}">
                      <a16:creationId xmlns:a16="http://schemas.microsoft.com/office/drawing/2014/main" id="{1B466E95-EDCB-4FCC-9626-A10AAE23445C}"/>
                    </a:ext>
                  </a:extLst>
                </p:cNvPr>
                <p:cNvSpPr/>
                <p:nvPr/>
              </p:nvSpPr>
              <p:spPr>
                <a:xfrm flipH="1">
                  <a:off x="4990867" y="3885454"/>
                  <a:ext cx="341114" cy="65606"/>
                </a:xfrm>
                <a:custGeom>
                  <a:avLst/>
                  <a:gdLst/>
                  <a:ahLst/>
                  <a:cxnLst/>
                  <a:rect l="l" t="t" r="r" b="b"/>
                  <a:pathLst>
                    <a:path w="854293" h="164306">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Oval 1">
                  <a:extLst>
                    <a:ext uri="{FF2B5EF4-FFF2-40B4-BE49-F238E27FC236}">
                      <a16:creationId xmlns:a16="http://schemas.microsoft.com/office/drawing/2014/main" id="{3D0F0EFC-F06B-4862-896A-0010A9D5A16B}"/>
                    </a:ext>
                  </a:extLst>
                </p:cNvPr>
                <p:cNvSpPr/>
                <p:nvPr/>
              </p:nvSpPr>
              <p:spPr>
                <a:xfrm flipH="1">
                  <a:off x="4964627" y="3703863"/>
                  <a:ext cx="393594" cy="65606"/>
                </a:xfrm>
                <a:custGeom>
                  <a:avLst/>
                  <a:gdLst/>
                  <a:ahLst/>
                  <a:cxnLst/>
                  <a:rect l="l" t="t" r="r" b="b"/>
                  <a:pathLst>
                    <a:path w="985723" h="164305">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22" name="Block Arc 21">
                <a:extLst>
                  <a:ext uri="{FF2B5EF4-FFF2-40B4-BE49-F238E27FC236}">
                    <a16:creationId xmlns:a16="http://schemas.microsoft.com/office/drawing/2014/main" id="{4F95EEA9-EE39-4833-A324-2C823E4498A6}"/>
                  </a:ext>
                </a:extLst>
              </p:cNvPr>
              <p:cNvSpPr/>
              <p:nvPr/>
            </p:nvSpPr>
            <p:spPr>
              <a:xfrm>
                <a:off x="5093002" y="2426934"/>
                <a:ext cx="2232248" cy="2232248"/>
              </a:xfrm>
              <a:prstGeom prst="blockArc">
                <a:avLst>
                  <a:gd name="adj1" fmla="val 7222187"/>
                  <a:gd name="adj2" fmla="val 3660514"/>
                  <a:gd name="adj3" fmla="val 81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sp>
          <p:nvSpPr>
            <p:cNvPr id="50" name="Oval 49">
              <a:extLst>
                <a:ext uri="{FF2B5EF4-FFF2-40B4-BE49-F238E27FC236}">
                  <a16:creationId xmlns:a16="http://schemas.microsoft.com/office/drawing/2014/main" id="{0F574DE2-63BE-4D85-9F3A-BE0265F500DC}"/>
                </a:ext>
              </a:extLst>
            </p:cNvPr>
            <p:cNvSpPr/>
            <p:nvPr/>
          </p:nvSpPr>
          <p:spPr>
            <a:xfrm>
              <a:off x="3807045" y="3565723"/>
              <a:ext cx="672289" cy="672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100" name="Group 99">
            <a:extLst>
              <a:ext uri="{FF2B5EF4-FFF2-40B4-BE49-F238E27FC236}">
                <a16:creationId xmlns:a16="http://schemas.microsoft.com/office/drawing/2014/main" id="{D1B8E89C-A236-4C8A-8CB1-E76F4049F931}"/>
              </a:ext>
            </a:extLst>
          </p:cNvPr>
          <p:cNvGrpSpPr/>
          <p:nvPr/>
        </p:nvGrpSpPr>
        <p:grpSpPr>
          <a:xfrm>
            <a:off x="4752573" y="4644247"/>
            <a:ext cx="979049" cy="1469591"/>
            <a:chOff x="4752573" y="4644247"/>
            <a:chExt cx="979049" cy="1469591"/>
          </a:xfrm>
        </p:grpSpPr>
        <p:grpSp>
          <p:nvGrpSpPr>
            <p:cNvPr id="6" name="Group 5">
              <a:extLst>
                <a:ext uri="{FF2B5EF4-FFF2-40B4-BE49-F238E27FC236}">
                  <a16:creationId xmlns:a16="http://schemas.microsoft.com/office/drawing/2014/main" id="{EF4BFA2F-D7F3-4FFC-996A-998EBCE1C240}"/>
                </a:ext>
              </a:extLst>
            </p:cNvPr>
            <p:cNvGrpSpPr/>
            <p:nvPr/>
          </p:nvGrpSpPr>
          <p:grpSpPr>
            <a:xfrm rot="12600000">
              <a:off x="4752573" y="4644247"/>
              <a:ext cx="979049" cy="1469591"/>
              <a:chOff x="5093002" y="2426934"/>
              <a:chExt cx="2232248" cy="3350691"/>
            </a:xfrm>
            <a:solidFill>
              <a:schemeClr val="accent6"/>
            </a:solidFill>
          </p:grpSpPr>
          <p:grpSp>
            <p:nvGrpSpPr>
              <p:cNvPr id="7" name="Group 6">
                <a:extLst>
                  <a:ext uri="{FF2B5EF4-FFF2-40B4-BE49-F238E27FC236}">
                    <a16:creationId xmlns:a16="http://schemas.microsoft.com/office/drawing/2014/main" id="{BE92B638-F29E-4CFB-9DB7-5F62E101F03B}"/>
                  </a:ext>
                </a:extLst>
              </p:cNvPr>
              <p:cNvGrpSpPr/>
              <p:nvPr/>
            </p:nvGrpSpPr>
            <p:grpSpPr>
              <a:xfrm>
                <a:off x="5625823" y="4659182"/>
                <a:ext cx="1166607" cy="1118443"/>
                <a:chOff x="4964627" y="3703863"/>
                <a:chExt cx="393594" cy="377344"/>
              </a:xfrm>
              <a:grpFill/>
            </p:grpSpPr>
            <p:sp>
              <p:nvSpPr>
                <p:cNvPr id="9" name="Oval 1">
                  <a:extLst>
                    <a:ext uri="{FF2B5EF4-FFF2-40B4-BE49-F238E27FC236}">
                      <a16:creationId xmlns:a16="http://schemas.microsoft.com/office/drawing/2014/main" id="{2769D390-C98B-4543-9222-CEC37A0419FB}"/>
                    </a:ext>
                  </a:extLst>
                </p:cNvPr>
                <p:cNvSpPr/>
                <p:nvPr/>
              </p:nvSpPr>
              <p:spPr>
                <a:xfrm flipH="1">
                  <a:off x="4977747" y="3794659"/>
                  <a:ext cx="367354" cy="65606"/>
                </a:xfrm>
                <a:custGeom>
                  <a:avLst/>
                  <a:gdLst/>
                  <a:ahLst/>
                  <a:cxnLst/>
                  <a:rect l="l" t="t" r="r" b="b"/>
                  <a:pathLst>
                    <a:path w="920008" h="164304">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Oval 1">
                  <a:extLst>
                    <a:ext uri="{FF2B5EF4-FFF2-40B4-BE49-F238E27FC236}">
                      <a16:creationId xmlns:a16="http://schemas.microsoft.com/office/drawing/2014/main" id="{9ECA9BBC-475B-47E0-8EEE-87A1AC70CE86}"/>
                    </a:ext>
                  </a:extLst>
                </p:cNvPr>
                <p:cNvSpPr/>
                <p:nvPr/>
              </p:nvSpPr>
              <p:spPr>
                <a:xfrm flipH="1">
                  <a:off x="5017106" y="3976249"/>
                  <a:ext cx="288634" cy="104958"/>
                </a:xfrm>
                <a:custGeom>
                  <a:avLst/>
                  <a:gdLst/>
                  <a:ahLst/>
                  <a:cxnLst/>
                  <a:rect l="l" t="t" r="r" b="b"/>
                  <a:pathLst>
                    <a:path w="722862" h="262858">
                      <a:moveTo>
                        <a:pt x="722862" y="0"/>
                      </a:moveTo>
                      <a:lnTo>
                        <a:pt x="0" y="0"/>
                      </a:lnTo>
                      <a:lnTo>
                        <a:pt x="0" y="131429"/>
                      </a:lnTo>
                      <a:cubicBezTo>
                        <a:pt x="0" y="204015"/>
                        <a:pt x="161818" y="262858"/>
                        <a:pt x="361431" y="262858"/>
                      </a:cubicBezTo>
                      <a:cubicBezTo>
                        <a:pt x="561044" y="262858"/>
                        <a:pt x="722862" y="204015"/>
                        <a:pt x="722862" y="13142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Oval 1">
                  <a:extLst>
                    <a:ext uri="{FF2B5EF4-FFF2-40B4-BE49-F238E27FC236}">
                      <a16:creationId xmlns:a16="http://schemas.microsoft.com/office/drawing/2014/main" id="{F414987A-76A1-4CBD-AFE2-3D69308BB141}"/>
                    </a:ext>
                  </a:extLst>
                </p:cNvPr>
                <p:cNvSpPr/>
                <p:nvPr/>
              </p:nvSpPr>
              <p:spPr>
                <a:xfrm flipH="1">
                  <a:off x="4990867" y="3885454"/>
                  <a:ext cx="341114" cy="65606"/>
                </a:xfrm>
                <a:custGeom>
                  <a:avLst/>
                  <a:gdLst/>
                  <a:ahLst/>
                  <a:cxnLst/>
                  <a:rect l="l" t="t" r="r" b="b"/>
                  <a:pathLst>
                    <a:path w="854293" h="164306">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Oval 1">
                  <a:extLst>
                    <a:ext uri="{FF2B5EF4-FFF2-40B4-BE49-F238E27FC236}">
                      <a16:creationId xmlns:a16="http://schemas.microsoft.com/office/drawing/2014/main" id="{464ABF28-570E-49A4-8FB4-C4F77499E236}"/>
                    </a:ext>
                  </a:extLst>
                </p:cNvPr>
                <p:cNvSpPr/>
                <p:nvPr/>
              </p:nvSpPr>
              <p:spPr>
                <a:xfrm flipH="1">
                  <a:off x="4964627" y="3703863"/>
                  <a:ext cx="393594" cy="65606"/>
                </a:xfrm>
                <a:custGeom>
                  <a:avLst/>
                  <a:gdLst/>
                  <a:ahLst/>
                  <a:cxnLst/>
                  <a:rect l="l" t="t" r="r" b="b"/>
                  <a:pathLst>
                    <a:path w="985723" h="164305">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8" name="Block Arc 7">
                <a:extLst>
                  <a:ext uri="{FF2B5EF4-FFF2-40B4-BE49-F238E27FC236}">
                    <a16:creationId xmlns:a16="http://schemas.microsoft.com/office/drawing/2014/main" id="{64871922-F53D-420D-BAAF-0960336CAC4F}"/>
                  </a:ext>
                </a:extLst>
              </p:cNvPr>
              <p:cNvSpPr/>
              <p:nvPr/>
            </p:nvSpPr>
            <p:spPr>
              <a:xfrm>
                <a:off x="5093002" y="2426934"/>
                <a:ext cx="2232248" cy="2232248"/>
              </a:xfrm>
              <a:prstGeom prst="blockArc">
                <a:avLst>
                  <a:gd name="adj1" fmla="val 7222187"/>
                  <a:gd name="adj2" fmla="val 3660514"/>
                  <a:gd name="adj3" fmla="val 81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sp>
          <p:nvSpPr>
            <p:cNvPr id="51" name="Oval 50">
              <a:extLst>
                <a:ext uri="{FF2B5EF4-FFF2-40B4-BE49-F238E27FC236}">
                  <a16:creationId xmlns:a16="http://schemas.microsoft.com/office/drawing/2014/main" id="{6E3D586E-B8B8-44C1-9346-819851E5097E}"/>
                </a:ext>
              </a:extLst>
            </p:cNvPr>
            <p:cNvSpPr/>
            <p:nvPr/>
          </p:nvSpPr>
          <p:spPr>
            <a:xfrm>
              <a:off x="4782464" y="5203112"/>
              <a:ext cx="672289" cy="672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98" name="Group 97">
            <a:extLst>
              <a:ext uri="{FF2B5EF4-FFF2-40B4-BE49-F238E27FC236}">
                <a16:creationId xmlns:a16="http://schemas.microsoft.com/office/drawing/2014/main" id="{525772BD-00EA-495B-B838-746403706536}"/>
              </a:ext>
            </a:extLst>
          </p:cNvPr>
          <p:cNvGrpSpPr/>
          <p:nvPr/>
        </p:nvGrpSpPr>
        <p:grpSpPr>
          <a:xfrm>
            <a:off x="7082764" y="3412343"/>
            <a:ext cx="1469591" cy="979049"/>
            <a:chOff x="7082764" y="3412343"/>
            <a:chExt cx="1469591" cy="979049"/>
          </a:xfrm>
        </p:grpSpPr>
        <p:grpSp>
          <p:nvGrpSpPr>
            <p:cNvPr id="41" name="Group 40">
              <a:extLst>
                <a:ext uri="{FF2B5EF4-FFF2-40B4-BE49-F238E27FC236}">
                  <a16:creationId xmlns:a16="http://schemas.microsoft.com/office/drawing/2014/main" id="{AA77202B-30C0-4C0D-83CA-53835200ED7B}"/>
                </a:ext>
              </a:extLst>
            </p:cNvPr>
            <p:cNvGrpSpPr/>
            <p:nvPr/>
          </p:nvGrpSpPr>
          <p:grpSpPr>
            <a:xfrm rot="5400000" flipH="1">
              <a:off x="7328035" y="3167072"/>
              <a:ext cx="979049" cy="1469591"/>
              <a:chOff x="5093002" y="2426934"/>
              <a:chExt cx="2232248" cy="3350691"/>
            </a:xfrm>
            <a:solidFill>
              <a:schemeClr val="accent2"/>
            </a:solidFill>
          </p:grpSpPr>
          <p:grpSp>
            <p:nvGrpSpPr>
              <p:cNvPr id="42" name="Group 41">
                <a:extLst>
                  <a:ext uri="{FF2B5EF4-FFF2-40B4-BE49-F238E27FC236}">
                    <a16:creationId xmlns:a16="http://schemas.microsoft.com/office/drawing/2014/main" id="{42BD4E4A-0A51-4B0A-8F30-DABEE4B4053B}"/>
                  </a:ext>
                </a:extLst>
              </p:cNvPr>
              <p:cNvGrpSpPr/>
              <p:nvPr/>
            </p:nvGrpSpPr>
            <p:grpSpPr>
              <a:xfrm>
                <a:off x="5625823" y="4659182"/>
                <a:ext cx="1166607" cy="1118443"/>
                <a:chOff x="4964627" y="3703863"/>
                <a:chExt cx="393594" cy="377344"/>
              </a:xfrm>
              <a:grpFill/>
            </p:grpSpPr>
            <p:sp>
              <p:nvSpPr>
                <p:cNvPr id="44" name="Oval 1">
                  <a:extLst>
                    <a:ext uri="{FF2B5EF4-FFF2-40B4-BE49-F238E27FC236}">
                      <a16:creationId xmlns:a16="http://schemas.microsoft.com/office/drawing/2014/main" id="{49CA30CB-9765-4E73-9E8F-A6BB873F0C8B}"/>
                    </a:ext>
                  </a:extLst>
                </p:cNvPr>
                <p:cNvSpPr/>
                <p:nvPr/>
              </p:nvSpPr>
              <p:spPr>
                <a:xfrm flipH="1">
                  <a:off x="4977747" y="3794659"/>
                  <a:ext cx="367354" cy="65606"/>
                </a:xfrm>
                <a:custGeom>
                  <a:avLst/>
                  <a:gdLst/>
                  <a:ahLst/>
                  <a:cxnLst/>
                  <a:rect l="l" t="t" r="r" b="b"/>
                  <a:pathLst>
                    <a:path w="920008" h="164304">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1">
                  <a:extLst>
                    <a:ext uri="{FF2B5EF4-FFF2-40B4-BE49-F238E27FC236}">
                      <a16:creationId xmlns:a16="http://schemas.microsoft.com/office/drawing/2014/main" id="{C0EB8EDF-2FC1-4461-B359-5AD873679AAF}"/>
                    </a:ext>
                  </a:extLst>
                </p:cNvPr>
                <p:cNvSpPr/>
                <p:nvPr/>
              </p:nvSpPr>
              <p:spPr>
                <a:xfrm flipH="1">
                  <a:off x="5017106" y="3976249"/>
                  <a:ext cx="288634" cy="104958"/>
                </a:xfrm>
                <a:custGeom>
                  <a:avLst/>
                  <a:gdLst/>
                  <a:ahLst/>
                  <a:cxnLst/>
                  <a:rect l="l" t="t" r="r" b="b"/>
                  <a:pathLst>
                    <a:path w="722862" h="262858">
                      <a:moveTo>
                        <a:pt x="722862" y="0"/>
                      </a:moveTo>
                      <a:lnTo>
                        <a:pt x="0" y="0"/>
                      </a:lnTo>
                      <a:lnTo>
                        <a:pt x="0" y="131429"/>
                      </a:lnTo>
                      <a:cubicBezTo>
                        <a:pt x="0" y="204015"/>
                        <a:pt x="161818" y="262858"/>
                        <a:pt x="361431" y="262858"/>
                      </a:cubicBezTo>
                      <a:cubicBezTo>
                        <a:pt x="561044" y="262858"/>
                        <a:pt x="722862" y="204015"/>
                        <a:pt x="722862" y="13142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6" name="Oval 1">
                  <a:extLst>
                    <a:ext uri="{FF2B5EF4-FFF2-40B4-BE49-F238E27FC236}">
                      <a16:creationId xmlns:a16="http://schemas.microsoft.com/office/drawing/2014/main" id="{A4ED505A-98A2-442E-A583-D2545CAC48C1}"/>
                    </a:ext>
                  </a:extLst>
                </p:cNvPr>
                <p:cNvSpPr/>
                <p:nvPr/>
              </p:nvSpPr>
              <p:spPr>
                <a:xfrm flipH="1">
                  <a:off x="4990867" y="3885454"/>
                  <a:ext cx="341114" cy="65606"/>
                </a:xfrm>
                <a:custGeom>
                  <a:avLst/>
                  <a:gdLst/>
                  <a:ahLst/>
                  <a:cxnLst/>
                  <a:rect l="l" t="t" r="r" b="b"/>
                  <a:pathLst>
                    <a:path w="854293" h="164306">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7" name="Oval 1">
                  <a:extLst>
                    <a:ext uri="{FF2B5EF4-FFF2-40B4-BE49-F238E27FC236}">
                      <a16:creationId xmlns:a16="http://schemas.microsoft.com/office/drawing/2014/main" id="{C6F6862F-DA41-403A-97C7-C6F2CFD1A581}"/>
                    </a:ext>
                  </a:extLst>
                </p:cNvPr>
                <p:cNvSpPr/>
                <p:nvPr/>
              </p:nvSpPr>
              <p:spPr>
                <a:xfrm flipH="1">
                  <a:off x="4964627" y="3703863"/>
                  <a:ext cx="393594" cy="65606"/>
                </a:xfrm>
                <a:custGeom>
                  <a:avLst/>
                  <a:gdLst/>
                  <a:ahLst/>
                  <a:cxnLst/>
                  <a:rect l="l" t="t" r="r" b="b"/>
                  <a:pathLst>
                    <a:path w="985723" h="164305">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43" name="Block Arc 42">
                <a:extLst>
                  <a:ext uri="{FF2B5EF4-FFF2-40B4-BE49-F238E27FC236}">
                    <a16:creationId xmlns:a16="http://schemas.microsoft.com/office/drawing/2014/main" id="{805C344F-D5FF-4132-9F82-B67C8B60A67A}"/>
                  </a:ext>
                </a:extLst>
              </p:cNvPr>
              <p:cNvSpPr/>
              <p:nvPr/>
            </p:nvSpPr>
            <p:spPr>
              <a:xfrm>
                <a:off x="5093002" y="2426934"/>
                <a:ext cx="2232248" cy="2232248"/>
              </a:xfrm>
              <a:prstGeom prst="blockArc">
                <a:avLst>
                  <a:gd name="adj1" fmla="val 7222187"/>
                  <a:gd name="adj2" fmla="val 3660514"/>
                  <a:gd name="adj3" fmla="val 81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sp>
          <p:nvSpPr>
            <p:cNvPr id="53" name="Oval 52">
              <a:extLst>
                <a:ext uri="{FF2B5EF4-FFF2-40B4-BE49-F238E27FC236}">
                  <a16:creationId xmlns:a16="http://schemas.microsoft.com/office/drawing/2014/main" id="{CE8AA7BE-F87B-4365-B567-349E40E8A0CF}"/>
                </a:ext>
              </a:extLst>
            </p:cNvPr>
            <p:cNvSpPr/>
            <p:nvPr/>
          </p:nvSpPr>
          <p:spPr>
            <a:xfrm>
              <a:off x="7714086" y="3565723"/>
              <a:ext cx="672289" cy="672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grpSp>
        <p:nvGrpSpPr>
          <p:cNvPr id="54" name="Group 53">
            <a:extLst>
              <a:ext uri="{FF2B5EF4-FFF2-40B4-BE49-F238E27FC236}">
                <a16:creationId xmlns:a16="http://schemas.microsoft.com/office/drawing/2014/main" id="{8675DA78-136A-4A3C-B1C6-90B64000A3CD}"/>
              </a:ext>
            </a:extLst>
          </p:cNvPr>
          <p:cNvGrpSpPr/>
          <p:nvPr/>
        </p:nvGrpSpPr>
        <p:grpSpPr>
          <a:xfrm>
            <a:off x="7750822" y="1719582"/>
            <a:ext cx="2837896" cy="923330"/>
            <a:chOff x="2551705" y="4283314"/>
            <a:chExt cx="2357003" cy="923330"/>
          </a:xfrm>
        </p:grpSpPr>
        <p:sp>
          <p:nvSpPr>
            <p:cNvPr id="55" name="TextBox 54">
              <a:extLst>
                <a:ext uri="{FF2B5EF4-FFF2-40B4-BE49-F238E27FC236}">
                  <a16:creationId xmlns:a16="http://schemas.microsoft.com/office/drawing/2014/main" id="{A56AC93F-F78C-4B3B-B95E-FDFC863AD18A}"/>
                </a:ext>
              </a:extLst>
            </p:cNvPr>
            <p:cNvSpPr txBox="1"/>
            <p:nvPr/>
          </p:nvSpPr>
          <p:spPr>
            <a:xfrm>
              <a:off x="2551706" y="4560313"/>
              <a:ext cx="2357002" cy="646331"/>
            </a:xfrm>
            <a:prstGeom prst="rect">
              <a:avLst/>
            </a:prstGeom>
            <a:noFill/>
          </p:spPr>
          <p:txBody>
            <a:bodyPr wrap="square" rtlCol="0">
              <a:spAutoFit/>
            </a:bodyPr>
            <a:lstStyle/>
            <a:p>
              <a:r>
                <a:rPr lang="en-US" altLang="ko-KR" sz="1200">
                  <a:solidFill>
                    <a:schemeClr val="tx1">
                      <a:lumMod val="75000"/>
                      <a:lumOff val="25000"/>
                    </a:schemeClr>
                  </a:solidFill>
                  <a:cs typeface="Arial" pitchFamily="34" charset="0"/>
                </a:rPr>
                <a:t>I hope and I believe that this Template will your Time, Money and Reputation. </a:t>
              </a:r>
              <a:r>
                <a:rPr lang="en-US" altLang="ko-KR" sz="1200">
                  <a:solidFill>
                    <a:schemeClr val="tx1">
                      <a:lumMod val="75000"/>
                      <a:lumOff val="25000"/>
                    </a:schemeClr>
                  </a:solidFill>
                  <a:ea typeface="FZShuTi" pitchFamily="2" charset="-122"/>
                  <a:cs typeface="Arial" pitchFamily="34" charset="0"/>
                </a:rPr>
                <a:t>Easy to change colors, photos. </a:t>
              </a:r>
              <a:endParaRPr lang="ko-KR" altLang="en-US" sz="1200">
                <a:solidFill>
                  <a:schemeClr val="tx1">
                    <a:lumMod val="75000"/>
                    <a:lumOff val="25000"/>
                  </a:schemeClr>
                </a:solidFill>
                <a:cs typeface="Arial" pitchFamily="34" charset="0"/>
              </a:endParaRPr>
            </a:p>
          </p:txBody>
        </p:sp>
        <p:sp>
          <p:nvSpPr>
            <p:cNvPr id="56" name="TextBox 55">
              <a:extLst>
                <a:ext uri="{FF2B5EF4-FFF2-40B4-BE49-F238E27FC236}">
                  <a16:creationId xmlns:a16="http://schemas.microsoft.com/office/drawing/2014/main" id="{9E85CA80-75EA-45CB-A9F6-2F9363EC405F}"/>
                </a:ext>
              </a:extLst>
            </p:cNvPr>
            <p:cNvSpPr txBox="1"/>
            <p:nvPr/>
          </p:nvSpPr>
          <p:spPr>
            <a:xfrm>
              <a:off x="2551705" y="4283314"/>
              <a:ext cx="2336966" cy="276999"/>
            </a:xfrm>
            <a:prstGeom prst="rect">
              <a:avLst/>
            </a:prstGeom>
            <a:noFill/>
          </p:spPr>
          <p:txBody>
            <a:bodyPr wrap="square" rtlCol="0">
              <a:spAutoFit/>
            </a:bodyPr>
            <a:lstStyle/>
            <a:p>
              <a:r>
                <a:rPr lang="en-US" altLang="ko-KR" sz="1200" b="1">
                  <a:solidFill>
                    <a:schemeClr val="tx1">
                      <a:lumMod val="75000"/>
                      <a:lumOff val="25000"/>
                    </a:schemeClr>
                  </a:solidFill>
                  <a:cs typeface="Arial" pitchFamily="34" charset="0"/>
                </a:rPr>
                <a:t>Your Text Here</a:t>
              </a:r>
              <a:endParaRPr lang="ko-KR" altLang="en-US" sz="1200" b="1">
                <a:solidFill>
                  <a:schemeClr val="tx1">
                    <a:lumMod val="75000"/>
                    <a:lumOff val="25000"/>
                  </a:schemeClr>
                </a:solidFill>
                <a:cs typeface="Arial" pitchFamily="34" charset="0"/>
              </a:endParaRPr>
            </a:p>
          </p:txBody>
        </p:sp>
      </p:grpSp>
      <p:grpSp>
        <p:nvGrpSpPr>
          <p:cNvPr id="57" name="Group 56">
            <a:extLst>
              <a:ext uri="{FF2B5EF4-FFF2-40B4-BE49-F238E27FC236}">
                <a16:creationId xmlns:a16="http://schemas.microsoft.com/office/drawing/2014/main" id="{AB199795-79E3-4CF5-8191-DD4B17397FAE}"/>
              </a:ext>
            </a:extLst>
          </p:cNvPr>
          <p:cNvGrpSpPr/>
          <p:nvPr/>
        </p:nvGrpSpPr>
        <p:grpSpPr>
          <a:xfrm>
            <a:off x="8644856" y="3431384"/>
            <a:ext cx="2837898" cy="923330"/>
            <a:chOff x="2551705" y="4283314"/>
            <a:chExt cx="2357003" cy="923330"/>
          </a:xfrm>
        </p:grpSpPr>
        <p:sp>
          <p:nvSpPr>
            <p:cNvPr id="58" name="TextBox 57">
              <a:extLst>
                <a:ext uri="{FF2B5EF4-FFF2-40B4-BE49-F238E27FC236}">
                  <a16:creationId xmlns:a16="http://schemas.microsoft.com/office/drawing/2014/main" id="{DE2213B3-CFE8-4BBE-81E9-DCCD38B12AAA}"/>
                </a:ext>
              </a:extLst>
            </p:cNvPr>
            <p:cNvSpPr txBox="1"/>
            <p:nvPr/>
          </p:nvSpPr>
          <p:spPr>
            <a:xfrm>
              <a:off x="2551707" y="4560313"/>
              <a:ext cx="2357001" cy="646331"/>
            </a:xfrm>
            <a:prstGeom prst="rect">
              <a:avLst/>
            </a:prstGeom>
            <a:noFill/>
          </p:spPr>
          <p:txBody>
            <a:bodyPr wrap="square" rtlCol="0">
              <a:spAutoFit/>
            </a:bodyPr>
            <a:lstStyle/>
            <a:p>
              <a:r>
                <a:rPr lang="en-US" altLang="ko-KR" sz="1200">
                  <a:solidFill>
                    <a:schemeClr val="tx1">
                      <a:lumMod val="75000"/>
                      <a:lumOff val="25000"/>
                    </a:schemeClr>
                  </a:solidFill>
                  <a:cs typeface="Arial" pitchFamily="34" charset="0"/>
                </a:rPr>
                <a:t>I hope and I believe that this Template will your Time, Money and Reputation.</a:t>
              </a:r>
              <a:r>
                <a:rPr lang="en-US" altLang="ko-KR" sz="1200">
                  <a:solidFill>
                    <a:schemeClr val="tx1">
                      <a:lumMod val="75000"/>
                      <a:lumOff val="25000"/>
                    </a:schemeClr>
                  </a:solidFill>
                  <a:ea typeface="FZShuTi" pitchFamily="2" charset="-122"/>
                  <a:cs typeface="Arial" pitchFamily="34" charset="0"/>
                </a:rPr>
                <a:t> Easy to change colors, photos.</a:t>
              </a:r>
              <a:r>
                <a:rPr lang="en-US" altLang="ko-KR" sz="1200">
                  <a:solidFill>
                    <a:schemeClr val="tx1">
                      <a:lumMod val="75000"/>
                      <a:lumOff val="25000"/>
                    </a:schemeClr>
                  </a:solidFill>
                  <a:cs typeface="Arial" pitchFamily="34" charset="0"/>
                </a:rPr>
                <a:t> </a:t>
              </a:r>
              <a:endParaRPr lang="ko-KR" altLang="en-US" sz="1200">
                <a:solidFill>
                  <a:schemeClr val="tx1">
                    <a:lumMod val="75000"/>
                    <a:lumOff val="25000"/>
                  </a:schemeClr>
                </a:solidFill>
                <a:cs typeface="Arial" pitchFamily="34" charset="0"/>
              </a:endParaRPr>
            </a:p>
          </p:txBody>
        </p:sp>
        <p:sp>
          <p:nvSpPr>
            <p:cNvPr id="59" name="TextBox 58">
              <a:extLst>
                <a:ext uri="{FF2B5EF4-FFF2-40B4-BE49-F238E27FC236}">
                  <a16:creationId xmlns:a16="http://schemas.microsoft.com/office/drawing/2014/main" id="{C6EA9F25-AE21-4A75-B20C-21ECDFE7FC30}"/>
                </a:ext>
              </a:extLst>
            </p:cNvPr>
            <p:cNvSpPr txBox="1"/>
            <p:nvPr/>
          </p:nvSpPr>
          <p:spPr>
            <a:xfrm>
              <a:off x="2551705" y="4283314"/>
              <a:ext cx="2336966" cy="276999"/>
            </a:xfrm>
            <a:prstGeom prst="rect">
              <a:avLst/>
            </a:prstGeom>
            <a:noFill/>
          </p:spPr>
          <p:txBody>
            <a:bodyPr wrap="square" rtlCol="0">
              <a:spAutoFit/>
            </a:bodyPr>
            <a:lstStyle/>
            <a:p>
              <a:r>
                <a:rPr lang="en-US" altLang="ko-KR" sz="1200" b="1">
                  <a:solidFill>
                    <a:schemeClr val="tx1">
                      <a:lumMod val="75000"/>
                      <a:lumOff val="25000"/>
                    </a:schemeClr>
                  </a:solidFill>
                  <a:cs typeface="Arial" pitchFamily="34" charset="0"/>
                </a:rPr>
                <a:t>Your Text Here</a:t>
              </a:r>
              <a:endParaRPr lang="ko-KR" altLang="en-US" sz="1200" b="1">
                <a:solidFill>
                  <a:schemeClr val="tx1">
                    <a:lumMod val="75000"/>
                    <a:lumOff val="25000"/>
                  </a:schemeClr>
                </a:solidFill>
                <a:cs typeface="Arial" pitchFamily="34" charset="0"/>
              </a:endParaRPr>
            </a:p>
          </p:txBody>
        </p:sp>
      </p:grpSp>
      <p:grpSp>
        <p:nvGrpSpPr>
          <p:cNvPr id="63" name="Group 62">
            <a:extLst>
              <a:ext uri="{FF2B5EF4-FFF2-40B4-BE49-F238E27FC236}">
                <a16:creationId xmlns:a16="http://schemas.microsoft.com/office/drawing/2014/main" id="{64420BC6-074E-4D18-8D3A-FDE99529E43E}"/>
              </a:ext>
            </a:extLst>
          </p:cNvPr>
          <p:cNvGrpSpPr/>
          <p:nvPr/>
        </p:nvGrpSpPr>
        <p:grpSpPr>
          <a:xfrm>
            <a:off x="1650219" y="1719582"/>
            <a:ext cx="2798913" cy="923330"/>
            <a:chOff x="2551705" y="4283314"/>
            <a:chExt cx="2357003" cy="923330"/>
          </a:xfrm>
        </p:grpSpPr>
        <p:sp>
          <p:nvSpPr>
            <p:cNvPr id="64" name="TextBox 63">
              <a:extLst>
                <a:ext uri="{FF2B5EF4-FFF2-40B4-BE49-F238E27FC236}">
                  <a16:creationId xmlns:a16="http://schemas.microsoft.com/office/drawing/2014/main" id="{3CDDC6BA-F4F5-49F4-954D-8530DFB29BB9}"/>
                </a:ext>
              </a:extLst>
            </p:cNvPr>
            <p:cNvSpPr txBox="1"/>
            <p:nvPr/>
          </p:nvSpPr>
          <p:spPr>
            <a:xfrm>
              <a:off x="2551706" y="4560313"/>
              <a:ext cx="2357002" cy="646331"/>
            </a:xfrm>
            <a:prstGeom prst="rect">
              <a:avLst/>
            </a:prstGeom>
            <a:noFill/>
          </p:spPr>
          <p:txBody>
            <a:bodyPr wrap="square" rtlCol="0">
              <a:spAutoFit/>
            </a:bodyPr>
            <a:lstStyle/>
            <a:p>
              <a:pPr algn="r"/>
              <a:r>
                <a:rPr lang="en-US" altLang="ko-KR" sz="1200">
                  <a:solidFill>
                    <a:schemeClr val="tx1">
                      <a:lumMod val="75000"/>
                      <a:lumOff val="25000"/>
                    </a:schemeClr>
                  </a:solidFill>
                  <a:cs typeface="Arial" pitchFamily="34" charset="0"/>
                </a:rPr>
                <a:t>I hope and I believe that this Template will your Time, Money and Reputation.</a:t>
              </a:r>
              <a:r>
                <a:rPr lang="en-US" altLang="ko-KR" sz="1200">
                  <a:solidFill>
                    <a:schemeClr val="tx1">
                      <a:lumMod val="75000"/>
                      <a:lumOff val="25000"/>
                    </a:schemeClr>
                  </a:solidFill>
                  <a:ea typeface="FZShuTi" pitchFamily="2" charset="-122"/>
                  <a:cs typeface="Arial" pitchFamily="34" charset="0"/>
                </a:rPr>
                <a:t> Easy to change colors, photos. </a:t>
              </a:r>
              <a:r>
                <a:rPr lang="en-US" altLang="ko-KR" sz="1200">
                  <a:solidFill>
                    <a:schemeClr val="tx1">
                      <a:lumMod val="75000"/>
                      <a:lumOff val="25000"/>
                    </a:schemeClr>
                  </a:solidFill>
                  <a:cs typeface="Arial" pitchFamily="34" charset="0"/>
                </a:rPr>
                <a:t> </a:t>
              </a:r>
              <a:endParaRPr lang="ko-KR" altLang="en-US" sz="1200">
                <a:solidFill>
                  <a:schemeClr val="tx1">
                    <a:lumMod val="75000"/>
                    <a:lumOff val="25000"/>
                  </a:schemeClr>
                </a:solidFill>
                <a:cs typeface="Arial" pitchFamily="34" charset="0"/>
              </a:endParaRPr>
            </a:p>
          </p:txBody>
        </p:sp>
        <p:sp>
          <p:nvSpPr>
            <p:cNvPr id="65" name="TextBox 64">
              <a:extLst>
                <a:ext uri="{FF2B5EF4-FFF2-40B4-BE49-F238E27FC236}">
                  <a16:creationId xmlns:a16="http://schemas.microsoft.com/office/drawing/2014/main" id="{C33EC47E-D2F3-4A1E-84BC-809ED3173F5C}"/>
                </a:ext>
              </a:extLst>
            </p:cNvPr>
            <p:cNvSpPr txBox="1"/>
            <p:nvPr/>
          </p:nvSpPr>
          <p:spPr>
            <a:xfrm>
              <a:off x="2551705" y="4283314"/>
              <a:ext cx="2336966" cy="276999"/>
            </a:xfrm>
            <a:prstGeom prst="rect">
              <a:avLst/>
            </a:prstGeom>
            <a:noFill/>
          </p:spPr>
          <p:txBody>
            <a:bodyPr wrap="square" rtlCol="0">
              <a:spAutoFit/>
            </a:bodyPr>
            <a:lstStyle/>
            <a:p>
              <a:pPr algn="r"/>
              <a:r>
                <a:rPr lang="en-US" altLang="ko-KR" sz="1200" b="1">
                  <a:solidFill>
                    <a:schemeClr val="tx1">
                      <a:lumMod val="75000"/>
                      <a:lumOff val="25000"/>
                    </a:schemeClr>
                  </a:solidFill>
                  <a:cs typeface="Arial" pitchFamily="34" charset="0"/>
                </a:rPr>
                <a:t>Your Text Here</a:t>
              </a:r>
              <a:endParaRPr lang="ko-KR" altLang="en-US" sz="1200" b="1">
                <a:solidFill>
                  <a:schemeClr val="tx1">
                    <a:lumMod val="75000"/>
                    <a:lumOff val="25000"/>
                  </a:schemeClr>
                </a:solidFill>
                <a:cs typeface="Arial" pitchFamily="34" charset="0"/>
              </a:endParaRPr>
            </a:p>
          </p:txBody>
        </p:sp>
      </p:grpSp>
      <p:grpSp>
        <p:nvGrpSpPr>
          <p:cNvPr id="66" name="Group 65">
            <a:extLst>
              <a:ext uri="{FF2B5EF4-FFF2-40B4-BE49-F238E27FC236}">
                <a16:creationId xmlns:a16="http://schemas.microsoft.com/office/drawing/2014/main" id="{579CB4DA-454C-47DD-BEEA-F09D91D13C42}"/>
              </a:ext>
            </a:extLst>
          </p:cNvPr>
          <p:cNvGrpSpPr/>
          <p:nvPr/>
        </p:nvGrpSpPr>
        <p:grpSpPr>
          <a:xfrm>
            <a:off x="733371" y="3431384"/>
            <a:ext cx="2798916" cy="923330"/>
            <a:chOff x="2551705" y="4283314"/>
            <a:chExt cx="2357003" cy="923330"/>
          </a:xfrm>
        </p:grpSpPr>
        <p:sp>
          <p:nvSpPr>
            <p:cNvPr id="67" name="TextBox 66">
              <a:extLst>
                <a:ext uri="{FF2B5EF4-FFF2-40B4-BE49-F238E27FC236}">
                  <a16:creationId xmlns:a16="http://schemas.microsoft.com/office/drawing/2014/main" id="{9A95A667-ED7A-47A7-945D-7ADD55E72BA6}"/>
                </a:ext>
              </a:extLst>
            </p:cNvPr>
            <p:cNvSpPr txBox="1"/>
            <p:nvPr/>
          </p:nvSpPr>
          <p:spPr>
            <a:xfrm>
              <a:off x="2551707" y="4560313"/>
              <a:ext cx="2357001" cy="646331"/>
            </a:xfrm>
            <a:prstGeom prst="rect">
              <a:avLst/>
            </a:prstGeom>
            <a:noFill/>
          </p:spPr>
          <p:txBody>
            <a:bodyPr wrap="square" rtlCol="0">
              <a:spAutoFit/>
            </a:bodyPr>
            <a:lstStyle/>
            <a:p>
              <a:pPr algn="r"/>
              <a:r>
                <a:rPr lang="en-US" altLang="ko-KR" sz="1200">
                  <a:solidFill>
                    <a:schemeClr val="tx1">
                      <a:lumMod val="75000"/>
                      <a:lumOff val="25000"/>
                    </a:schemeClr>
                  </a:solidFill>
                  <a:cs typeface="Arial" pitchFamily="34" charset="0"/>
                </a:rPr>
                <a:t>I hope and I believe that this Template will your Time, Money and Reputation.</a:t>
              </a:r>
              <a:r>
                <a:rPr lang="en-US" altLang="ko-KR" sz="1200">
                  <a:solidFill>
                    <a:schemeClr val="tx1">
                      <a:lumMod val="75000"/>
                      <a:lumOff val="25000"/>
                    </a:schemeClr>
                  </a:solidFill>
                  <a:ea typeface="FZShuTi" pitchFamily="2" charset="-122"/>
                  <a:cs typeface="Arial" pitchFamily="34" charset="0"/>
                </a:rPr>
                <a:t> Easy to change colors, photos.</a:t>
              </a:r>
              <a:r>
                <a:rPr lang="en-US" altLang="ko-KR" sz="1200">
                  <a:solidFill>
                    <a:schemeClr val="tx1">
                      <a:lumMod val="75000"/>
                      <a:lumOff val="25000"/>
                    </a:schemeClr>
                  </a:solidFill>
                  <a:cs typeface="Arial" pitchFamily="34" charset="0"/>
                </a:rPr>
                <a:t> </a:t>
              </a:r>
              <a:endParaRPr lang="ko-KR" altLang="en-US" sz="1200">
                <a:solidFill>
                  <a:schemeClr val="tx1">
                    <a:lumMod val="75000"/>
                    <a:lumOff val="25000"/>
                  </a:schemeClr>
                </a:solidFill>
                <a:cs typeface="Arial" pitchFamily="34" charset="0"/>
              </a:endParaRPr>
            </a:p>
          </p:txBody>
        </p:sp>
        <p:sp>
          <p:nvSpPr>
            <p:cNvPr id="68" name="TextBox 67">
              <a:extLst>
                <a:ext uri="{FF2B5EF4-FFF2-40B4-BE49-F238E27FC236}">
                  <a16:creationId xmlns:a16="http://schemas.microsoft.com/office/drawing/2014/main" id="{3E5D3FCF-09F2-4D42-858E-8391E32D8A82}"/>
                </a:ext>
              </a:extLst>
            </p:cNvPr>
            <p:cNvSpPr txBox="1"/>
            <p:nvPr/>
          </p:nvSpPr>
          <p:spPr>
            <a:xfrm>
              <a:off x="2551705" y="4283314"/>
              <a:ext cx="2336966" cy="276999"/>
            </a:xfrm>
            <a:prstGeom prst="rect">
              <a:avLst/>
            </a:prstGeom>
            <a:noFill/>
          </p:spPr>
          <p:txBody>
            <a:bodyPr wrap="square" rtlCol="0">
              <a:spAutoFit/>
            </a:bodyPr>
            <a:lstStyle/>
            <a:p>
              <a:pPr algn="r"/>
              <a:r>
                <a:rPr lang="en-US" altLang="ko-KR" sz="1200" b="1">
                  <a:solidFill>
                    <a:schemeClr val="tx1">
                      <a:lumMod val="75000"/>
                      <a:lumOff val="25000"/>
                    </a:schemeClr>
                  </a:solidFill>
                  <a:cs typeface="Arial" pitchFamily="34" charset="0"/>
                </a:rPr>
                <a:t>Your Text Here</a:t>
              </a:r>
              <a:endParaRPr lang="ko-KR" altLang="en-US" sz="1200" b="1">
                <a:solidFill>
                  <a:schemeClr val="tx1">
                    <a:lumMod val="75000"/>
                    <a:lumOff val="25000"/>
                  </a:schemeClr>
                </a:solidFill>
                <a:cs typeface="Arial" pitchFamily="34" charset="0"/>
              </a:endParaRPr>
            </a:p>
          </p:txBody>
        </p:sp>
      </p:grpSp>
      <p:grpSp>
        <p:nvGrpSpPr>
          <p:cNvPr id="69" name="Group 68">
            <a:extLst>
              <a:ext uri="{FF2B5EF4-FFF2-40B4-BE49-F238E27FC236}">
                <a16:creationId xmlns:a16="http://schemas.microsoft.com/office/drawing/2014/main" id="{C8E4AADA-FC84-44A2-AC41-79BFC26C3034}"/>
              </a:ext>
            </a:extLst>
          </p:cNvPr>
          <p:cNvGrpSpPr/>
          <p:nvPr/>
        </p:nvGrpSpPr>
        <p:grpSpPr>
          <a:xfrm>
            <a:off x="1650218" y="5149729"/>
            <a:ext cx="2798914" cy="923330"/>
            <a:chOff x="2551705" y="4283314"/>
            <a:chExt cx="2357003" cy="923330"/>
          </a:xfrm>
        </p:grpSpPr>
        <p:sp>
          <p:nvSpPr>
            <p:cNvPr id="70" name="TextBox 69">
              <a:extLst>
                <a:ext uri="{FF2B5EF4-FFF2-40B4-BE49-F238E27FC236}">
                  <a16:creationId xmlns:a16="http://schemas.microsoft.com/office/drawing/2014/main" id="{F2AB6624-E703-458D-BB1F-41DD4A9C2A45}"/>
                </a:ext>
              </a:extLst>
            </p:cNvPr>
            <p:cNvSpPr txBox="1"/>
            <p:nvPr/>
          </p:nvSpPr>
          <p:spPr>
            <a:xfrm>
              <a:off x="2551706" y="4560313"/>
              <a:ext cx="2357002" cy="646331"/>
            </a:xfrm>
            <a:prstGeom prst="rect">
              <a:avLst/>
            </a:prstGeom>
            <a:noFill/>
          </p:spPr>
          <p:txBody>
            <a:bodyPr wrap="square" rtlCol="0">
              <a:spAutoFit/>
            </a:bodyPr>
            <a:lstStyle/>
            <a:p>
              <a:pPr algn="r"/>
              <a:r>
                <a:rPr lang="en-US" altLang="ko-KR" sz="1200">
                  <a:solidFill>
                    <a:schemeClr val="tx1">
                      <a:lumMod val="75000"/>
                      <a:lumOff val="25000"/>
                    </a:schemeClr>
                  </a:solidFill>
                  <a:cs typeface="Arial" pitchFamily="34" charset="0"/>
                </a:rPr>
                <a:t>I hope and I believe that this Template will your Time, Money and Reputation.</a:t>
              </a:r>
              <a:r>
                <a:rPr lang="en-US" altLang="ko-KR" sz="1200">
                  <a:solidFill>
                    <a:schemeClr val="tx1">
                      <a:lumMod val="75000"/>
                      <a:lumOff val="25000"/>
                    </a:schemeClr>
                  </a:solidFill>
                  <a:ea typeface="FZShuTi" pitchFamily="2" charset="-122"/>
                  <a:cs typeface="Arial" pitchFamily="34" charset="0"/>
                </a:rPr>
                <a:t> Easy to change colors, photos. </a:t>
              </a:r>
              <a:r>
                <a:rPr lang="en-US" altLang="ko-KR" sz="1200">
                  <a:solidFill>
                    <a:schemeClr val="tx1">
                      <a:lumMod val="75000"/>
                      <a:lumOff val="25000"/>
                    </a:schemeClr>
                  </a:solidFill>
                  <a:cs typeface="Arial" pitchFamily="34" charset="0"/>
                </a:rPr>
                <a:t> </a:t>
              </a:r>
              <a:endParaRPr lang="ko-KR" altLang="en-US" sz="1200">
                <a:solidFill>
                  <a:schemeClr val="tx1">
                    <a:lumMod val="75000"/>
                    <a:lumOff val="25000"/>
                  </a:schemeClr>
                </a:solidFill>
                <a:cs typeface="Arial" pitchFamily="34" charset="0"/>
              </a:endParaRPr>
            </a:p>
          </p:txBody>
        </p:sp>
        <p:sp>
          <p:nvSpPr>
            <p:cNvPr id="71" name="TextBox 70">
              <a:extLst>
                <a:ext uri="{FF2B5EF4-FFF2-40B4-BE49-F238E27FC236}">
                  <a16:creationId xmlns:a16="http://schemas.microsoft.com/office/drawing/2014/main" id="{98E899AE-D1A4-4CE0-80D5-211A2D21663E}"/>
                </a:ext>
              </a:extLst>
            </p:cNvPr>
            <p:cNvSpPr txBox="1"/>
            <p:nvPr/>
          </p:nvSpPr>
          <p:spPr>
            <a:xfrm>
              <a:off x="2551705" y="4283314"/>
              <a:ext cx="2336966" cy="276999"/>
            </a:xfrm>
            <a:prstGeom prst="rect">
              <a:avLst/>
            </a:prstGeom>
            <a:noFill/>
          </p:spPr>
          <p:txBody>
            <a:bodyPr wrap="square" rtlCol="0">
              <a:spAutoFit/>
            </a:bodyPr>
            <a:lstStyle/>
            <a:p>
              <a:pPr algn="r"/>
              <a:r>
                <a:rPr lang="en-US" altLang="ko-KR" sz="1200" b="1">
                  <a:solidFill>
                    <a:schemeClr val="tx1">
                      <a:lumMod val="75000"/>
                      <a:lumOff val="25000"/>
                    </a:schemeClr>
                  </a:solidFill>
                  <a:cs typeface="Arial" pitchFamily="34" charset="0"/>
                </a:rPr>
                <a:t>Your Text Here</a:t>
              </a:r>
              <a:endParaRPr lang="ko-KR" altLang="en-US" sz="1200" b="1">
                <a:solidFill>
                  <a:schemeClr val="tx1">
                    <a:lumMod val="75000"/>
                    <a:lumOff val="25000"/>
                  </a:schemeClr>
                </a:solidFill>
                <a:cs typeface="Arial" pitchFamily="34" charset="0"/>
              </a:endParaRPr>
            </a:p>
          </p:txBody>
        </p:sp>
      </p:grpSp>
      <p:grpSp>
        <p:nvGrpSpPr>
          <p:cNvPr id="60" name="Group 59">
            <a:extLst>
              <a:ext uri="{FF2B5EF4-FFF2-40B4-BE49-F238E27FC236}">
                <a16:creationId xmlns:a16="http://schemas.microsoft.com/office/drawing/2014/main" id="{FC798CAF-2C5D-45F7-A4B9-FE3DBEF38B4C}"/>
              </a:ext>
            </a:extLst>
          </p:cNvPr>
          <p:cNvGrpSpPr/>
          <p:nvPr/>
        </p:nvGrpSpPr>
        <p:grpSpPr>
          <a:xfrm>
            <a:off x="7750823" y="5149729"/>
            <a:ext cx="2813773" cy="923330"/>
            <a:chOff x="2551705" y="4283314"/>
            <a:chExt cx="2357003" cy="923330"/>
          </a:xfrm>
        </p:grpSpPr>
        <p:sp>
          <p:nvSpPr>
            <p:cNvPr id="61" name="TextBox 60">
              <a:extLst>
                <a:ext uri="{FF2B5EF4-FFF2-40B4-BE49-F238E27FC236}">
                  <a16:creationId xmlns:a16="http://schemas.microsoft.com/office/drawing/2014/main" id="{C7F8BD5F-0F6E-4AC5-8EA4-8A66A601A954}"/>
                </a:ext>
              </a:extLst>
            </p:cNvPr>
            <p:cNvSpPr txBox="1"/>
            <p:nvPr/>
          </p:nvSpPr>
          <p:spPr>
            <a:xfrm>
              <a:off x="2551706" y="4560313"/>
              <a:ext cx="2357002" cy="646331"/>
            </a:xfrm>
            <a:prstGeom prst="rect">
              <a:avLst/>
            </a:prstGeom>
            <a:noFill/>
          </p:spPr>
          <p:txBody>
            <a:bodyPr wrap="square" rtlCol="0">
              <a:spAutoFit/>
            </a:bodyPr>
            <a:lstStyle/>
            <a:p>
              <a:r>
                <a:rPr lang="en-US" altLang="ko-KR" sz="1200">
                  <a:solidFill>
                    <a:schemeClr val="tx1">
                      <a:lumMod val="75000"/>
                      <a:lumOff val="25000"/>
                    </a:schemeClr>
                  </a:solidFill>
                  <a:cs typeface="Arial" pitchFamily="34" charset="0"/>
                </a:rPr>
                <a:t>I hope and I believe that this Template will your Time, Money and Reputation.</a:t>
              </a:r>
              <a:r>
                <a:rPr lang="en-US" altLang="ko-KR" sz="1200">
                  <a:solidFill>
                    <a:schemeClr val="tx1">
                      <a:lumMod val="75000"/>
                      <a:lumOff val="25000"/>
                    </a:schemeClr>
                  </a:solidFill>
                  <a:ea typeface="FZShuTi" pitchFamily="2" charset="-122"/>
                  <a:cs typeface="Arial" pitchFamily="34" charset="0"/>
                </a:rPr>
                <a:t> Easy to change colors, photos.</a:t>
              </a:r>
              <a:r>
                <a:rPr lang="en-US" altLang="ko-KR" sz="1200">
                  <a:solidFill>
                    <a:schemeClr val="tx1">
                      <a:lumMod val="75000"/>
                      <a:lumOff val="25000"/>
                    </a:schemeClr>
                  </a:solidFill>
                  <a:cs typeface="Arial" pitchFamily="34" charset="0"/>
                </a:rPr>
                <a:t>  </a:t>
              </a:r>
              <a:endParaRPr lang="ko-KR" altLang="en-US" sz="1200">
                <a:solidFill>
                  <a:schemeClr val="tx1">
                    <a:lumMod val="75000"/>
                    <a:lumOff val="25000"/>
                  </a:schemeClr>
                </a:solidFill>
                <a:cs typeface="Arial" pitchFamily="34" charset="0"/>
              </a:endParaRPr>
            </a:p>
          </p:txBody>
        </p:sp>
        <p:sp>
          <p:nvSpPr>
            <p:cNvPr id="62" name="TextBox 61">
              <a:extLst>
                <a:ext uri="{FF2B5EF4-FFF2-40B4-BE49-F238E27FC236}">
                  <a16:creationId xmlns:a16="http://schemas.microsoft.com/office/drawing/2014/main" id="{3D5E17B4-8FBA-491A-99DF-58C7F7CC39D3}"/>
                </a:ext>
              </a:extLst>
            </p:cNvPr>
            <p:cNvSpPr txBox="1"/>
            <p:nvPr/>
          </p:nvSpPr>
          <p:spPr>
            <a:xfrm>
              <a:off x="2551705" y="4283314"/>
              <a:ext cx="2336966" cy="276999"/>
            </a:xfrm>
            <a:prstGeom prst="rect">
              <a:avLst/>
            </a:prstGeom>
            <a:noFill/>
          </p:spPr>
          <p:txBody>
            <a:bodyPr wrap="square" rtlCol="0">
              <a:spAutoFit/>
            </a:bodyPr>
            <a:lstStyle/>
            <a:p>
              <a:r>
                <a:rPr lang="en-US" altLang="ko-KR" sz="1200" b="1">
                  <a:solidFill>
                    <a:schemeClr val="tx1">
                      <a:lumMod val="75000"/>
                      <a:lumOff val="25000"/>
                    </a:schemeClr>
                  </a:solidFill>
                  <a:cs typeface="Arial" pitchFamily="34" charset="0"/>
                </a:rPr>
                <a:t>Your Text Here</a:t>
              </a:r>
              <a:endParaRPr lang="ko-KR" altLang="en-US" sz="1200" b="1">
                <a:solidFill>
                  <a:schemeClr val="tx1">
                    <a:lumMod val="75000"/>
                    <a:lumOff val="25000"/>
                  </a:schemeClr>
                </a:solidFill>
                <a:cs typeface="Arial" pitchFamily="34" charset="0"/>
              </a:endParaRPr>
            </a:p>
          </p:txBody>
        </p:sp>
      </p:grpSp>
      <p:sp>
        <p:nvSpPr>
          <p:cNvPr id="74" name="Rectangle 130">
            <a:extLst>
              <a:ext uri="{FF2B5EF4-FFF2-40B4-BE49-F238E27FC236}">
                <a16:creationId xmlns:a16="http://schemas.microsoft.com/office/drawing/2014/main" id="{AC9075E8-A7D0-4CD9-A063-00E6DF40E301}"/>
              </a:ext>
            </a:extLst>
          </p:cNvPr>
          <p:cNvSpPr/>
          <p:nvPr/>
        </p:nvSpPr>
        <p:spPr>
          <a:xfrm>
            <a:off x="7889666" y="3722582"/>
            <a:ext cx="338397" cy="339933"/>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solidFill>
                <a:schemeClr val="tx1"/>
              </a:solidFill>
            </a:endParaRPr>
          </a:p>
        </p:txBody>
      </p:sp>
      <p:sp>
        <p:nvSpPr>
          <p:cNvPr id="75" name="Rectangle 9">
            <a:extLst>
              <a:ext uri="{FF2B5EF4-FFF2-40B4-BE49-F238E27FC236}">
                <a16:creationId xmlns:a16="http://schemas.microsoft.com/office/drawing/2014/main" id="{1AD1D7C8-C183-4F0C-B94B-04E9E846C76B}"/>
              </a:ext>
            </a:extLst>
          </p:cNvPr>
          <p:cNvSpPr/>
          <p:nvPr/>
        </p:nvSpPr>
        <p:spPr>
          <a:xfrm>
            <a:off x="4936016" y="5408696"/>
            <a:ext cx="371782" cy="371178"/>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76" name="Block Arc 25">
            <a:extLst>
              <a:ext uri="{FF2B5EF4-FFF2-40B4-BE49-F238E27FC236}">
                <a16:creationId xmlns:a16="http://schemas.microsoft.com/office/drawing/2014/main" id="{9C070060-81CC-4F05-8C72-4BEA81289330}"/>
              </a:ext>
            </a:extLst>
          </p:cNvPr>
          <p:cNvSpPr>
            <a:spLocks noChangeAspect="1"/>
          </p:cNvSpPr>
          <p:nvPr/>
        </p:nvSpPr>
        <p:spPr>
          <a:xfrm>
            <a:off x="4965608" y="1918483"/>
            <a:ext cx="283779" cy="409976"/>
          </a:xfrm>
          <a:custGeom>
            <a:avLst/>
            <a:gdLst/>
            <a:ahLst/>
            <a:cxnLst/>
            <a:rect l="l" t="t" r="r" b="b"/>
            <a:pathLst>
              <a:path w="2215656" h="3200962">
                <a:moveTo>
                  <a:pt x="1107829" y="2097026"/>
                </a:moveTo>
                <a:cubicBezTo>
                  <a:pt x="1025315" y="2097026"/>
                  <a:pt x="958423" y="2163918"/>
                  <a:pt x="958423" y="2246432"/>
                </a:cubicBezTo>
                <a:cubicBezTo>
                  <a:pt x="958423" y="2302715"/>
                  <a:pt x="989546" y="2351730"/>
                  <a:pt x="1036590" y="2375275"/>
                </a:cubicBezTo>
                <a:lnTo>
                  <a:pt x="985422" y="2684898"/>
                </a:lnTo>
                <a:lnTo>
                  <a:pt x="1230236" y="2684898"/>
                </a:lnTo>
                <a:lnTo>
                  <a:pt x="1179068" y="2375275"/>
                </a:lnTo>
                <a:cubicBezTo>
                  <a:pt x="1226112" y="2351730"/>
                  <a:pt x="1257234" y="2302715"/>
                  <a:pt x="1257234" y="2246432"/>
                </a:cubicBezTo>
                <a:cubicBezTo>
                  <a:pt x="1257234" y="2163918"/>
                  <a:pt x="1190343" y="2097026"/>
                  <a:pt x="1107829" y="2097026"/>
                </a:cubicBezTo>
                <a:close/>
                <a:moveTo>
                  <a:pt x="1102513" y="266871"/>
                </a:moveTo>
                <a:cubicBezTo>
                  <a:pt x="874876" y="269781"/>
                  <a:pt x="691868" y="455143"/>
                  <a:pt x="691868" y="682798"/>
                </a:cubicBezTo>
                <a:lnTo>
                  <a:pt x="690469" y="682798"/>
                </a:lnTo>
                <a:lnTo>
                  <a:pt x="690469" y="1580962"/>
                </a:lnTo>
                <a:lnTo>
                  <a:pt x="1525188" y="1580962"/>
                </a:lnTo>
                <a:lnTo>
                  <a:pt x="1525188" y="672127"/>
                </a:lnTo>
                <a:lnTo>
                  <a:pt x="1523654" y="672166"/>
                </a:lnTo>
                <a:cubicBezTo>
                  <a:pt x="1517835" y="444585"/>
                  <a:pt x="1330149" y="263961"/>
                  <a:pt x="1102513" y="266871"/>
                </a:cubicBezTo>
                <a:close/>
                <a:moveTo>
                  <a:pt x="1099102" y="56"/>
                </a:moveTo>
                <a:cubicBezTo>
                  <a:pt x="1472767" y="-4720"/>
                  <a:pt x="1780852" y="291773"/>
                  <a:pt x="1790404" y="665346"/>
                </a:cubicBezTo>
                <a:lnTo>
                  <a:pt x="1742843" y="666562"/>
                </a:lnTo>
                <a:lnTo>
                  <a:pt x="1790627" y="666562"/>
                </a:lnTo>
                <a:lnTo>
                  <a:pt x="1790627"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425030" y="1580962"/>
                </a:lnTo>
                <a:lnTo>
                  <a:pt x="425030" y="676764"/>
                </a:lnTo>
                <a:lnTo>
                  <a:pt x="425634" y="676764"/>
                </a:lnTo>
                <a:cubicBezTo>
                  <a:pt x="428273" y="305830"/>
                  <a:pt x="727452" y="4806"/>
                  <a:pt x="1099102"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solidFill>
                <a:schemeClr val="tx1"/>
              </a:solidFill>
            </a:endParaRPr>
          </a:p>
        </p:txBody>
      </p:sp>
      <p:sp>
        <p:nvSpPr>
          <p:cNvPr id="77" name="Round Same Side Corner Rectangle 36">
            <a:extLst>
              <a:ext uri="{FF2B5EF4-FFF2-40B4-BE49-F238E27FC236}">
                <a16:creationId xmlns:a16="http://schemas.microsoft.com/office/drawing/2014/main" id="{4D79FFF9-F045-400D-A9EE-7B75CC4E59FD}"/>
              </a:ext>
            </a:extLst>
          </p:cNvPr>
          <p:cNvSpPr>
            <a:spLocks noChangeAspect="1"/>
          </p:cNvSpPr>
          <p:nvPr/>
        </p:nvSpPr>
        <p:spPr>
          <a:xfrm>
            <a:off x="3950278" y="3722581"/>
            <a:ext cx="396000" cy="313084"/>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grpSp>
        <p:nvGrpSpPr>
          <p:cNvPr id="78" name="Group 110">
            <a:extLst>
              <a:ext uri="{FF2B5EF4-FFF2-40B4-BE49-F238E27FC236}">
                <a16:creationId xmlns:a16="http://schemas.microsoft.com/office/drawing/2014/main" id="{492F1171-B75E-4855-AD88-0BA2BEBECBF8}"/>
              </a:ext>
            </a:extLst>
          </p:cNvPr>
          <p:cNvGrpSpPr/>
          <p:nvPr/>
        </p:nvGrpSpPr>
        <p:grpSpPr>
          <a:xfrm>
            <a:off x="5632945" y="3413224"/>
            <a:ext cx="874199" cy="965993"/>
            <a:chOff x="4835382" y="73243"/>
            <a:chExt cx="2920830" cy="3227535"/>
          </a:xfrm>
          <a:solidFill>
            <a:schemeClr val="bg1">
              <a:lumMod val="50000"/>
            </a:schemeClr>
          </a:solidFill>
        </p:grpSpPr>
        <p:sp>
          <p:nvSpPr>
            <p:cNvPr id="79" name="Freeform 111">
              <a:extLst>
                <a:ext uri="{FF2B5EF4-FFF2-40B4-BE49-F238E27FC236}">
                  <a16:creationId xmlns:a16="http://schemas.microsoft.com/office/drawing/2014/main" id="{EC372B0D-E19C-460F-B8EA-20FB06B7CDBE}"/>
                </a:ext>
              </a:extLst>
            </p:cNvPr>
            <p:cNvSpPr/>
            <p:nvPr/>
          </p:nvSpPr>
          <p:spPr>
            <a:xfrm>
              <a:off x="4835382" y="73243"/>
              <a:ext cx="2920830" cy="3227535"/>
            </a:xfrm>
            <a:custGeom>
              <a:avLst/>
              <a:gdLst>
                <a:gd name="connsiteX0" fmla="*/ 3030279 w 4784651"/>
                <a:gd name="connsiteY0" fmla="*/ 0 h 5890437"/>
                <a:gd name="connsiteX1" fmla="*/ 765544 w 4784651"/>
                <a:gd name="connsiteY1" fmla="*/ 1935126 h 5890437"/>
                <a:gd name="connsiteX2" fmla="*/ 0 w 4784651"/>
                <a:gd name="connsiteY2" fmla="*/ 3051544 h 5890437"/>
                <a:gd name="connsiteX3" fmla="*/ 510363 w 4784651"/>
                <a:gd name="connsiteY3" fmla="*/ 3327991 h 5890437"/>
                <a:gd name="connsiteX4" fmla="*/ 297711 w 4784651"/>
                <a:gd name="connsiteY4" fmla="*/ 3657600 h 5890437"/>
                <a:gd name="connsiteX5" fmla="*/ 489097 w 4784651"/>
                <a:gd name="connsiteY5" fmla="*/ 3870251 h 5890437"/>
                <a:gd name="connsiteX6" fmla="*/ 372139 w 4784651"/>
                <a:gd name="connsiteY6" fmla="*/ 4061637 h 5890437"/>
                <a:gd name="connsiteX7" fmla="*/ 563525 w 4784651"/>
                <a:gd name="connsiteY7" fmla="*/ 4316819 h 5890437"/>
                <a:gd name="connsiteX8" fmla="*/ 499730 w 4784651"/>
                <a:gd name="connsiteY8" fmla="*/ 4976037 h 5890437"/>
                <a:gd name="connsiteX9" fmla="*/ 1754372 w 4784651"/>
                <a:gd name="connsiteY9" fmla="*/ 5199321 h 5890437"/>
                <a:gd name="connsiteX10" fmla="*/ 1945758 w 4784651"/>
                <a:gd name="connsiteY10" fmla="*/ 5890437 h 5890437"/>
                <a:gd name="connsiteX11" fmla="*/ 4784651 w 4784651"/>
                <a:gd name="connsiteY11" fmla="*/ 5858540 h 5890437"/>
                <a:gd name="connsiteX12" fmla="*/ 4561367 w 4784651"/>
                <a:gd name="connsiteY12" fmla="*/ 4189228 h 5890437"/>
                <a:gd name="connsiteX13" fmla="*/ 3030279 w 4784651"/>
                <a:gd name="connsiteY13" fmla="*/ 0 h 5890437"/>
                <a:gd name="connsiteX0" fmla="*/ 3030279 w 4784651"/>
                <a:gd name="connsiteY0" fmla="*/ 114 h 5890551"/>
                <a:gd name="connsiteX1" fmla="*/ 765544 w 4784651"/>
                <a:gd name="connsiteY1" fmla="*/ 1935240 h 5890551"/>
                <a:gd name="connsiteX2" fmla="*/ 0 w 4784651"/>
                <a:gd name="connsiteY2" fmla="*/ 3051658 h 5890551"/>
                <a:gd name="connsiteX3" fmla="*/ 510363 w 4784651"/>
                <a:gd name="connsiteY3" fmla="*/ 3328105 h 5890551"/>
                <a:gd name="connsiteX4" fmla="*/ 297711 w 4784651"/>
                <a:gd name="connsiteY4" fmla="*/ 3657714 h 5890551"/>
                <a:gd name="connsiteX5" fmla="*/ 489097 w 4784651"/>
                <a:gd name="connsiteY5" fmla="*/ 3870365 h 5890551"/>
                <a:gd name="connsiteX6" fmla="*/ 372139 w 4784651"/>
                <a:gd name="connsiteY6" fmla="*/ 4061751 h 5890551"/>
                <a:gd name="connsiteX7" fmla="*/ 563525 w 4784651"/>
                <a:gd name="connsiteY7" fmla="*/ 4316933 h 5890551"/>
                <a:gd name="connsiteX8" fmla="*/ 499730 w 4784651"/>
                <a:gd name="connsiteY8" fmla="*/ 4976151 h 5890551"/>
                <a:gd name="connsiteX9" fmla="*/ 1754372 w 4784651"/>
                <a:gd name="connsiteY9" fmla="*/ 5199435 h 5890551"/>
                <a:gd name="connsiteX10" fmla="*/ 1945758 w 4784651"/>
                <a:gd name="connsiteY10" fmla="*/ 5890551 h 5890551"/>
                <a:gd name="connsiteX11" fmla="*/ 4784651 w 4784651"/>
                <a:gd name="connsiteY11" fmla="*/ 5858654 h 5890551"/>
                <a:gd name="connsiteX12" fmla="*/ 4561367 w 4784651"/>
                <a:gd name="connsiteY12" fmla="*/ 4189342 h 5890551"/>
                <a:gd name="connsiteX13" fmla="*/ 3030279 w 4784651"/>
                <a:gd name="connsiteY13" fmla="*/ 114 h 5890551"/>
                <a:gd name="connsiteX0" fmla="*/ 3030279 w 4784651"/>
                <a:gd name="connsiteY0" fmla="*/ 398 h 5890835"/>
                <a:gd name="connsiteX1" fmla="*/ 765544 w 4784651"/>
                <a:gd name="connsiteY1" fmla="*/ 1935524 h 5890835"/>
                <a:gd name="connsiteX2" fmla="*/ 0 w 4784651"/>
                <a:gd name="connsiteY2" fmla="*/ 3051942 h 5890835"/>
                <a:gd name="connsiteX3" fmla="*/ 510363 w 4784651"/>
                <a:gd name="connsiteY3" fmla="*/ 3328389 h 5890835"/>
                <a:gd name="connsiteX4" fmla="*/ 297711 w 4784651"/>
                <a:gd name="connsiteY4" fmla="*/ 3657998 h 5890835"/>
                <a:gd name="connsiteX5" fmla="*/ 489097 w 4784651"/>
                <a:gd name="connsiteY5" fmla="*/ 3870649 h 5890835"/>
                <a:gd name="connsiteX6" fmla="*/ 372139 w 4784651"/>
                <a:gd name="connsiteY6" fmla="*/ 4062035 h 5890835"/>
                <a:gd name="connsiteX7" fmla="*/ 563525 w 4784651"/>
                <a:gd name="connsiteY7" fmla="*/ 4317217 h 5890835"/>
                <a:gd name="connsiteX8" fmla="*/ 499730 w 4784651"/>
                <a:gd name="connsiteY8" fmla="*/ 4976435 h 5890835"/>
                <a:gd name="connsiteX9" fmla="*/ 1754372 w 4784651"/>
                <a:gd name="connsiteY9" fmla="*/ 5199719 h 5890835"/>
                <a:gd name="connsiteX10" fmla="*/ 1945758 w 4784651"/>
                <a:gd name="connsiteY10" fmla="*/ 5890835 h 5890835"/>
                <a:gd name="connsiteX11" fmla="*/ 4784651 w 4784651"/>
                <a:gd name="connsiteY11" fmla="*/ 5858938 h 5890835"/>
                <a:gd name="connsiteX12" fmla="*/ 4561367 w 4784651"/>
                <a:gd name="connsiteY12" fmla="*/ 4189626 h 5890835"/>
                <a:gd name="connsiteX13" fmla="*/ 3030279 w 4784651"/>
                <a:gd name="connsiteY13" fmla="*/ 398 h 5890835"/>
                <a:gd name="connsiteX0" fmla="*/ 3030279 w 5042277"/>
                <a:gd name="connsiteY0" fmla="*/ 663 h 5891100"/>
                <a:gd name="connsiteX1" fmla="*/ 765544 w 5042277"/>
                <a:gd name="connsiteY1" fmla="*/ 1935789 h 5891100"/>
                <a:gd name="connsiteX2" fmla="*/ 0 w 5042277"/>
                <a:gd name="connsiteY2" fmla="*/ 3052207 h 5891100"/>
                <a:gd name="connsiteX3" fmla="*/ 510363 w 5042277"/>
                <a:gd name="connsiteY3" fmla="*/ 3328654 h 5891100"/>
                <a:gd name="connsiteX4" fmla="*/ 297711 w 5042277"/>
                <a:gd name="connsiteY4" fmla="*/ 3658263 h 5891100"/>
                <a:gd name="connsiteX5" fmla="*/ 489097 w 5042277"/>
                <a:gd name="connsiteY5" fmla="*/ 3870914 h 5891100"/>
                <a:gd name="connsiteX6" fmla="*/ 372139 w 5042277"/>
                <a:gd name="connsiteY6" fmla="*/ 4062300 h 5891100"/>
                <a:gd name="connsiteX7" fmla="*/ 563525 w 5042277"/>
                <a:gd name="connsiteY7" fmla="*/ 4317482 h 5891100"/>
                <a:gd name="connsiteX8" fmla="*/ 499730 w 5042277"/>
                <a:gd name="connsiteY8" fmla="*/ 4976700 h 5891100"/>
                <a:gd name="connsiteX9" fmla="*/ 1754372 w 5042277"/>
                <a:gd name="connsiteY9" fmla="*/ 5199984 h 5891100"/>
                <a:gd name="connsiteX10" fmla="*/ 1945758 w 5042277"/>
                <a:gd name="connsiteY10" fmla="*/ 5891100 h 5891100"/>
                <a:gd name="connsiteX11" fmla="*/ 4784651 w 5042277"/>
                <a:gd name="connsiteY11" fmla="*/ 5859203 h 5891100"/>
                <a:gd name="connsiteX12" fmla="*/ 4561367 w 5042277"/>
                <a:gd name="connsiteY12" fmla="*/ 4189891 h 5891100"/>
                <a:gd name="connsiteX13" fmla="*/ 3030279 w 5042277"/>
                <a:gd name="connsiteY13" fmla="*/ 663 h 5891100"/>
                <a:gd name="connsiteX0" fmla="*/ 3030279 w 5316637"/>
                <a:gd name="connsiteY0" fmla="*/ 1079 h 5891516"/>
                <a:gd name="connsiteX1" fmla="*/ 765544 w 5316637"/>
                <a:gd name="connsiteY1" fmla="*/ 1936205 h 5891516"/>
                <a:gd name="connsiteX2" fmla="*/ 0 w 5316637"/>
                <a:gd name="connsiteY2" fmla="*/ 3052623 h 5891516"/>
                <a:gd name="connsiteX3" fmla="*/ 510363 w 5316637"/>
                <a:gd name="connsiteY3" fmla="*/ 3329070 h 5891516"/>
                <a:gd name="connsiteX4" fmla="*/ 297711 w 5316637"/>
                <a:gd name="connsiteY4" fmla="*/ 3658679 h 5891516"/>
                <a:gd name="connsiteX5" fmla="*/ 489097 w 5316637"/>
                <a:gd name="connsiteY5" fmla="*/ 3871330 h 5891516"/>
                <a:gd name="connsiteX6" fmla="*/ 372139 w 5316637"/>
                <a:gd name="connsiteY6" fmla="*/ 4062716 h 5891516"/>
                <a:gd name="connsiteX7" fmla="*/ 563525 w 5316637"/>
                <a:gd name="connsiteY7" fmla="*/ 4317898 h 5891516"/>
                <a:gd name="connsiteX8" fmla="*/ 499730 w 5316637"/>
                <a:gd name="connsiteY8" fmla="*/ 4977116 h 5891516"/>
                <a:gd name="connsiteX9" fmla="*/ 1754372 w 5316637"/>
                <a:gd name="connsiteY9" fmla="*/ 5200400 h 5891516"/>
                <a:gd name="connsiteX10" fmla="*/ 1945758 w 5316637"/>
                <a:gd name="connsiteY10" fmla="*/ 5891516 h 5891516"/>
                <a:gd name="connsiteX11" fmla="*/ 4784651 w 5316637"/>
                <a:gd name="connsiteY11" fmla="*/ 5859619 h 5891516"/>
                <a:gd name="connsiteX12" fmla="*/ 4890977 w 5316637"/>
                <a:gd name="connsiteY12" fmla="*/ 3520456 h 5891516"/>
                <a:gd name="connsiteX13" fmla="*/ 3030279 w 5316637"/>
                <a:gd name="connsiteY13" fmla="*/ 1079 h 5891516"/>
                <a:gd name="connsiteX0" fmla="*/ 3030279 w 5338934"/>
                <a:gd name="connsiteY0" fmla="*/ 561 h 5890998"/>
                <a:gd name="connsiteX1" fmla="*/ 765544 w 5338934"/>
                <a:gd name="connsiteY1" fmla="*/ 1935687 h 5890998"/>
                <a:gd name="connsiteX2" fmla="*/ 0 w 5338934"/>
                <a:gd name="connsiteY2" fmla="*/ 3052105 h 5890998"/>
                <a:gd name="connsiteX3" fmla="*/ 510363 w 5338934"/>
                <a:gd name="connsiteY3" fmla="*/ 3328552 h 5890998"/>
                <a:gd name="connsiteX4" fmla="*/ 297711 w 5338934"/>
                <a:gd name="connsiteY4" fmla="*/ 3658161 h 5890998"/>
                <a:gd name="connsiteX5" fmla="*/ 489097 w 5338934"/>
                <a:gd name="connsiteY5" fmla="*/ 3870812 h 5890998"/>
                <a:gd name="connsiteX6" fmla="*/ 372139 w 5338934"/>
                <a:gd name="connsiteY6" fmla="*/ 4062198 h 5890998"/>
                <a:gd name="connsiteX7" fmla="*/ 563525 w 5338934"/>
                <a:gd name="connsiteY7" fmla="*/ 4317380 h 5890998"/>
                <a:gd name="connsiteX8" fmla="*/ 499730 w 5338934"/>
                <a:gd name="connsiteY8" fmla="*/ 4976598 h 5890998"/>
                <a:gd name="connsiteX9" fmla="*/ 1754372 w 5338934"/>
                <a:gd name="connsiteY9" fmla="*/ 5199882 h 5890998"/>
                <a:gd name="connsiteX10" fmla="*/ 1945758 w 5338934"/>
                <a:gd name="connsiteY10" fmla="*/ 5890998 h 5890998"/>
                <a:gd name="connsiteX11" fmla="*/ 4784651 w 5338934"/>
                <a:gd name="connsiteY11" fmla="*/ 5859101 h 5890998"/>
                <a:gd name="connsiteX12" fmla="*/ 4890977 w 5338934"/>
                <a:gd name="connsiteY12" fmla="*/ 3519938 h 5890998"/>
                <a:gd name="connsiteX13" fmla="*/ 3030279 w 5338934"/>
                <a:gd name="connsiteY13" fmla="*/ 561 h 5890998"/>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75 h 5890612"/>
                <a:gd name="connsiteX1" fmla="*/ 765544 w 5381346"/>
                <a:gd name="connsiteY1" fmla="*/ 1935301 h 5890612"/>
                <a:gd name="connsiteX2" fmla="*/ 0 w 5381346"/>
                <a:gd name="connsiteY2" fmla="*/ 3051719 h 5890612"/>
                <a:gd name="connsiteX3" fmla="*/ 510363 w 5381346"/>
                <a:gd name="connsiteY3" fmla="*/ 3328166 h 5890612"/>
                <a:gd name="connsiteX4" fmla="*/ 297711 w 5381346"/>
                <a:gd name="connsiteY4" fmla="*/ 3657775 h 5890612"/>
                <a:gd name="connsiteX5" fmla="*/ 489097 w 5381346"/>
                <a:gd name="connsiteY5" fmla="*/ 3870426 h 5890612"/>
                <a:gd name="connsiteX6" fmla="*/ 372139 w 5381346"/>
                <a:gd name="connsiteY6" fmla="*/ 4061812 h 5890612"/>
                <a:gd name="connsiteX7" fmla="*/ 563525 w 5381346"/>
                <a:gd name="connsiteY7" fmla="*/ 4316994 h 5890612"/>
                <a:gd name="connsiteX8" fmla="*/ 499730 w 5381346"/>
                <a:gd name="connsiteY8" fmla="*/ 4976212 h 5890612"/>
                <a:gd name="connsiteX9" fmla="*/ 1754372 w 5381346"/>
                <a:gd name="connsiteY9" fmla="*/ 5199496 h 5890612"/>
                <a:gd name="connsiteX10" fmla="*/ 1945758 w 5381346"/>
                <a:gd name="connsiteY10" fmla="*/ 5890612 h 5890612"/>
                <a:gd name="connsiteX11" fmla="*/ 4784651 w 5381346"/>
                <a:gd name="connsiteY11" fmla="*/ 5858715 h 5890612"/>
                <a:gd name="connsiteX12" fmla="*/ 4890977 w 5381346"/>
                <a:gd name="connsiteY12" fmla="*/ 3519552 h 5890612"/>
                <a:gd name="connsiteX13" fmla="*/ 3030279 w 5381346"/>
                <a:gd name="connsiteY13" fmla="*/ 175 h 5890612"/>
                <a:gd name="connsiteX0" fmla="*/ 3030279 w 5381346"/>
                <a:gd name="connsiteY0" fmla="*/ 1733 h 5892170"/>
                <a:gd name="connsiteX1" fmla="*/ 0 w 5381346"/>
                <a:gd name="connsiteY1" fmla="*/ 3053277 h 5892170"/>
                <a:gd name="connsiteX2" fmla="*/ 510363 w 5381346"/>
                <a:gd name="connsiteY2" fmla="*/ 3329724 h 5892170"/>
                <a:gd name="connsiteX3" fmla="*/ 297711 w 5381346"/>
                <a:gd name="connsiteY3" fmla="*/ 3659333 h 5892170"/>
                <a:gd name="connsiteX4" fmla="*/ 489097 w 5381346"/>
                <a:gd name="connsiteY4" fmla="*/ 3871984 h 5892170"/>
                <a:gd name="connsiteX5" fmla="*/ 372139 w 5381346"/>
                <a:gd name="connsiteY5" fmla="*/ 4063370 h 5892170"/>
                <a:gd name="connsiteX6" fmla="*/ 563525 w 5381346"/>
                <a:gd name="connsiteY6" fmla="*/ 4318552 h 5892170"/>
                <a:gd name="connsiteX7" fmla="*/ 499730 w 5381346"/>
                <a:gd name="connsiteY7" fmla="*/ 4977770 h 5892170"/>
                <a:gd name="connsiteX8" fmla="*/ 1754372 w 5381346"/>
                <a:gd name="connsiteY8" fmla="*/ 5201054 h 5892170"/>
                <a:gd name="connsiteX9" fmla="*/ 1945758 w 5381346"/>
                <a:gd name="connsiteY9" fmla="*/ 5892170 h 5892170"/>
                <a:gd name="connsiteX10" fmla="*/ 4784651 w 5381346"/>
                <a:gd name="connsiteY10" fmla="*/ 5860273 h 5892170"/>
                <a:gd name="connsiteX11" fmla="*/ 4890977 w 5381346"/>
                <a:gd name="connsiteY11" fmla="*/ 3521110 h 5892170"/>
                <a:gd name="connsiteX12" fmla="*/ 3030279 w 5381346"/>
                <a:gd name="connsiteY12" fmla="*/ 1733 h 5892170"/>
                <a:gd name="connsiteX0" fmla="*/ 3030279 w 5381346"/>
                <a:gd name="connsiteY0" fmla="*/ 4 h 5890441"/>
                <a:gd name="connsiteX1" fmla="*/ 0 w 5381346"/>
                <a:gd name="connsiteY1" fmla="*/ 3051548 h 5890441"/>
                <a:gd name="connsiteX2" fmla="*/ 510363 w 5381346"/>
                <a:gd name="connsiteY2" fmla="*/ 3327995 h 5890441"/>
                <a:gd name="connsiteX3" fmla="*/ 297711 w 5381346"/>
                <a:gd name="connsiteY3" fmla="*/ 3657604 h 5890441"/>
                <a:gd name="connsiteX4" fmla="*/ 489097 w 5381346"/>
                <a:gd name="connsiteY4" fmla="*/ 3870255 h 5890441"/>
                <a:gd name="connsiteX5" fmla="*/ 372139 w 5381346"/>
                <a:gd name="connsiteY5" fmla="*/ 4061641 h 5890441"/>
                <a:gd name="connsiteX6" fmla="*/ 563525 w 5381346"/>
                <a:gd name="connsiteY6" fmla="*/ 4316823 h 5890441"/>
                <a:gd name="connsiteX7" fmla="*/ 499730 w 5381346"/>
                <a:gd name="connsiteY7" fmla="*/ 4976041 h 5890441"/>
                <a:gd name="connsiteX8" fmla="*/ 1754372 w 5381346"/>
                <a:gd name="connsiteY8" fmla="*/ 5199325 h 5890441"/>
                <a:gd name="connsiteX9" fmla="*/ 1945758 w 5381346"/>
                <a:gd name="connsiteY9" fmla="*/ 5890441 h 5890441"/>
                <a:gd name="connsiteX10" fmla="*/ 4784651 w 5381346"/>
                <a:gd name="connsiteY10" fmla="*/ 5858544 h 5890441"/>
                <a:gd name="connsiteX11" fmla="*/ 4890977 w 5381346"/>
                <a:gd name="connsiteY11" fmla="*/ 3519381 h 5890441"/>
                <a:gd name="connsiteX12" fmla="*/ 3030279 w 5381346"/>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30279 w 5381346"/>
                <a:gd name="connsiteY0" fmla="*/ 92120 h 5982557"/>
                <a:gd name="connsiteX1" fmla="*/ 914399 w 5381346"/>
                <a:gd name="connsiteY1" fmla="*/ 1187274 h 5982557"/>
                <a:gd name="connsiteX2" fmla="*/ 0 w 5381346"/>
                <a:gd name="connsiteY2" fmla="*/ 3143664 h 5982557"/>
                <a:gd name="connsiteX3" fmla="*/ 510363 w 5381346"/>
                <a:gd name="connsiteY3" fmla="*/ 3420111 h 5982557"/>
                <a:gd name="connsiteX4" fmla="*/ 297711 w 5381346"/>
                <a:gd name="connsiteY4" fmla="*/ 3749720 h 5982557"/>
                <a:gd name="connsiteX5" fmla="*/ 489097 w 5381346"/>
                <a:gd name="connsiteY5" fmla="*/ 3962371 h 5982557"/>
                <a:gd name="connsiteX6" fmla="*/ 372139 w 5381346"/>
                <a:gd name="connsiteY6" fmla="*/ 4153757 h 5982557"/>
                <a:gd name="connsiteX7" fmla="*/ 563525 w 5381346"/>
                <a:gd name="connsiteY7" fmla="*/ 4408939 h 5982557"/>
                <a:gd name="connsiteX8" fmla="*/ 499730 w 5381346"/>
                <a:gd name="connsiteY8" fmla="*/ 5068157 h 5982557"/>
                <a:gd name="connsiteX9" fmla="*/ 1754372 w 5381346"/>
                <a:gd name="connsiteY9" fmla="*/ 5291441 h 5982557"/>
                <a:gd name="connsiteX10" fmla="*/ 1945758 w 5381346"/>
                <a:gd name="connsiteY10" fmla="*/ 5982557 h 5982557"/>
                <a:gd name="connsiteX11" fmla="*/ 4784651 w 5381346"/>
                <a:gd name="connsiteY11" fmla="*/ 5950660 h 5982557"/>
                <a:gd name="connsiteX12" fmla="*/ 4890977 w 5381346"/>
                <a:gd name="connsiteY12" fmla="*/ 3611497 h 5982557"/>
                <a:gd name="connsiteX13" fmla="*/ 3030279 w 5381346"/>
                <a:gd name="connsiteY13" fmla="*/ 92120 h 5982557"/>
                <a:gd name="connsiteX0" fmla="*/ 3030279 w 5381346"/>
                <a:gd name="connsiteY0" fmla="*/ 94250 h 5984687"/>
                <a:gd name="connsiteX1" fmla="*/ 914399 w 5381346"/>
                <a:gd name="connsiteY1" fmla="*/ 1189404 h 5984687"/>
                <a:gd name="connsiteX2" fmla="*/ 0 w 5381346"/>
                <a:gd name="connsiteY2" fmla="*/ 3145794 h 5984687"/>
                <a:gd name="connsiteX3" fmla="*/ 510363 w 5381346"/>
                <a:gd name="connsiteY3" fmla="*/ 3422241 h 5984687"/>
                <a:gd name="connsiteX4" fmla="*/ 297711 w 5381346"/>
                <a:gd name="connsiteY4" fmla="*/ 3751850 h 5984687"/>
                <a:gd name="connsiteX5" fmla="*/ 489097 w 5381346"/>
                <a:gd name="connsiteY5" fmla="*/ 3964501 h 5984687"/>
                <a:gd name="connsiteX6" fmla="*/ 372139 w 5381346"/>
                <a:gd name="connsiteY6" fmla="*/ 4155887 h 5984687"/>
                <a:gd name="connsiteX7" fmla="*/ 563525 w 5381346"/>
                <a:gd name="connsiteY7" fmla="*/ 4411069 h 5984687"/>
                <a:gd name="connsiteX8" fmla="*/ 499730 w 5381346"/>
                <a:gd name="connsiteY8" fmla="*/ 5070287 h 5984687"/>
                <a:gd name="connsiteX9" fmla="*/ 1754372 w 5381346"/>
                <a:gd name="connsiteY9" fmla="*/ 5293571 h 5984687"/>
                <a:gd name="connsiteX10" fmla="*/ 1945758 w 5381346"/>
                <a:gd name="connsiteY10" fmla="*/ 5984687 h 5984687"/>
                <a:gd name="connsiteX11" fmla="*/ 4784651 w 5381346"/>
                <a:gd name="connsiteY11" fmla="*/ 5952790 h 5984687"/>
                <a:gd name="connsiteX12" fmla="*/ 4890977 w 5381346"/>
                <a:gd name="connsiteY12" fmla="*/ 3613627 h 5984687"/>
                <a:gd name="connsiteX13" fmla="*/ 3030279 w 5381346"/>
                <a:gd name="connsiteY13" fmla="*/ 94250 h 598468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765 w 5381832"/>
                <a:gd name="connsiteY0" fmla="*/ 0 h 5890437"/>
                <a:gd name="connsiteX1" fmla="*/ 890167 w 5381832"/>
                <a:gd name="connsiteY1" fmla="*/ 1098883 h 5890437"/>
                <a:gd name="connsiteX2" fmla="*/ 672821 w 5381832"/>
                <a:gd name="connsiteY2" fmla="*/ 2220272 h 5890437"/>
                <a:gd name="connsiteX3" fmla="*/ 486 w 5381832"/>
                <a:gd name="connsiteY3" fmla="*/ 3051544 h 5890437"/>
                <a:gd name="connsiteX4" fmla="*/ 510849 w 5381832"/>
                <a:gd name="connsiteY4" fmla="*/ 3327991 h 5890437"/>
                <a:gd name="connsiteX5" fmla="*/ 339761 w 5381832"/>
                <a:gd name="connsiteY5" fmla="*/ 3734790 h 5890437"/>
                <a:gd name="connsiteX6" fmla="*/ 531147 w 5381832"/>
                <a:gd name="connsiteY6" fmla="*/ 3870251 h 5890437"/>
                <a:gd name="connsiteX7" fmla="*/ 372625 w 5381832"/>
                <a:gd name="connsiteY7" fmla="*/ 4061637 h 5890437"/>
                <a:gd name="connsiteX8" fmla="*/ 564011 w 5381832"/>
                <a:gd name="connsiteY8" fmla="*/ 4316819 h 5890437"/>
                <a:gd name="connsiteX9" fmla="*/ 500216 w 5381832"/>
                <a:gd name="connsiteY9" fmla="*/ 4976037 h 5890437"/>
                <a:gd name="connsiteX10" fmla="*/ 1754858 w 5381832"/>
                <a:gd name="connsiteY10" fmla="*/ 5039004 h 5890437"/>
                <a:gd name="connsiteX11" fmla="*/ 1946244 w 5381832"/>
                <a:gd name="connsiteY11" fmla="*/ 5890437 h 5890437"/>
                <a:gd name="connsiteX12" fmla="*/ 4785137 w 5381832"/>
                <a:gd name="connsiteY12" fmla="*/ 5858540 h 5890437"/>
                <a:gd name="connsiteX13" fmla="*/ 4891463 w 5381832"/>
                <a:gd name="connsiteY13" fmla="*/ 3519377 h 5890437"/>
                <a:gd name="connsiteX14" fmla="*/ 3030765 w 5381832"/>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1751 h 5892188"/>
                <a:gd name="connsiteX1" fmla="*/ 927042 w 5381929"/>
                <a:gd name="connsiteY1" fmla="*/ 868002 h 5892188"/>
                <a:gd name="connsiteX2" fmla="*/ 672918 w 5381929"/>
                <a:gd name="connsiteY2" fmla="*/ 2222023 h 5892188"/>
                <a:gd name="connsiteX3" fmla="*/ 583 w 5381929"/>
                <a:gd name="connsiteY3" fmla="*/ 3053295 h 5892188"/>
                <a:gd name="connsiteX4" fmla="*/ 510946 w 5381929"/>
                <a:gd name="connsiteY4" fmla="*/ 3329742 h 5892188"/>
                <a:gd name="connsiteX5" fmla="*/ 339858 w 5381929"/>
                <a:gd name="connsiteY5" fmla="*/ 3736541 h 5892188"/>
                <a:gd name="connsiteX6" fmla="*/ 531244 w 5381929"/>
                <a:gd name="connsiteY6" fmla="*/ 3872002 h 5892188"/>
                <a:gd name="connsiteX7" fmla="*/ 372722 w 5381929"/>
                <a:gd name="connsiteY7" fmla="*/ 4063388 h 5892188"/>
                <a:gd name="connsiteX8" fmla="*/ 564108 w 5381929"/>
                <a:gd name="connsiteY8" fmla="*/ 4318570 h 5892188"/>
                <a:gd name="connsiteX9" fmla="*/ 500313 w 5381929"/>
                <a:gd name="connsiteY9" fmla="*/ 4977788 h 5892188"/>
                <a:gd name="connsiteX10" fmla="*/ 1754955 w 5381929"/>
                <a:gd name="connsiteY10" fmla="*/ 5040755 h 5892188"/>
                <a:gd name="connsiteX11" fmla="*/ 1946341 w 5381929"/>
                <a:gd name="connsiteY11" fmla="*/ 5892188 h 5892188"/>
                <a:gd name="connsiteX12" fmla="*/ 4785234 w 5381929"/>
                <a:gd name="connsiteY12" fmla="*/ 5860291 h 5892188"/>
                <a:gd name="connsiteX13" fmla="*/ 4891560 w 5381929"/>
                <a:gd name="connsiteY13" fmla="*/ 3521128 h 5892188"/>
                <a:gd name="connsiteX14" fmla="*/ 3030862 w 5381929"/>
                <a:gd name="connsiteY14" fmla="*/ 1751 h 5892188"/>
                <a:gd name="connsiteX0" fmla="*/ 3031042 w 5382109"/>
                <a:gd name="connsiteY0" fmla="*/ 1751 h 5892188"/>
                <a:gd name="connsiteX1" fmla="*/ 927222 w 5382109"/>
                <a:gd name="connsiteY1" fmla="*/ 868002 h 5892188"/>
                <a:gd name="connsiteX2" fmla="*/ 577563 w 5382109"/>
                <a:gd name="connsiteY2" fmla="*/ 2303910 h 5892188"/>
                <a:gd name="connsiteX3" fmla="*/ 763 w 5382109"/>
                <a:gd name="connsiteY3" fmla="*/ 3053295 h 5892188"/>
                <a:gd name="connsiteX4" fmla="*/ 511126 w 5382109"/>
                <a:gd name="connsiteY4" fmla="*/ 3329742 h 5892188"/>
                <a:gd name="connsiteX5" fmla="*/ 340038 w 5382109"/>
                <a:gd name="connsiteY5" fmla="*/ 3736541 h 5892188"/>
                <a:gd name="connsiteX6" fmla="*/ 531424 w 5382109"/>
                <a:gd name="connsiteY6" fmla="*/ 3872002 h 5892188"/>
                <a:gd name="connsiteX7" fmla="*/ 372902 w 5382109"/>
                <a:gd name="connsiteY7" fmla="*/ 4063388 h 5892188"/>
                <a:gd name="connsiteX8" fmla="*/ 564288 w 5382109"/>
                <a:gd name="connsiteY8" fmla="*/ 4318570 h 5892188"/>
                <a:gd name="connsiteX9" fmla="*/ 500493 w 5382109"/>
                <a:gd name="connsiteY9" fmla="*/ 4977788 h 5892188"/>
                <a:gd name="connsiteX10" fmla="*/ 1755135 w 5382109"/>
                <a:gd name="connsiteY10" fmla="*/ 5040755 h 5892188"/>
                <a:gd name="connsiteX11" fmla="*/ 1946521 w 5382109"/>
                <a:gd name="connsiteY11" fmla="*/ 5892188 h 5892188"/>
                <a:gd name="connsiteX12" fmla="*/ 4785414 w 5382109"/>
                <a:gd name="connsiteY12" fmla="*/ 5860291 h 5892188"/>
                <a:gd name="connsiteX13" fmla="*/ 4891740 w 5382109"/>
                <a:gd name="connsiteY13" fmla="*/ 3521128 h 5892188"/>
                <a:gd name="connsiteX14" fmla="*/ 3031042 w 5382109"/>
                <a:gd name="connsiteY14" fmla="*/ 1751 h 5892188"/>
                <a:gd name="connsiteX0" fmla="*/ 3031042 w 5382109"/>
                <a:gd name="connsiteY0" fmla="*/ 2101 h 5892538"/>
                <a:gd name="connsiteX1" fmla="*/ 913575 w 5382109"/>
                <a:gd name="connsiteY1" fmla="*/ 827408 h 5892538"/>
                <a:gd name="connsiteX2" fmla="*/ 577563 w 5382109"/>
                <a:gd name="connsiteY2" fmla="*/ 2304260 h 5892538"/>
                <a:gd name="connsiteX3" fmla="*/ 763 w 5382109"/>
                <a:gd name="connsiteY3" fmla="*/ 3053645 h 5892538"/>
                <a:gd name="connsiteX4" fmla="*/ 511126 w 5382109"/>
                <a:gd name="connsiteY4" fmla="*/ 3330092 h 5892538"/>
                <a:gd name="connsiteX5" fmla="*/ 340038 w 5382109"/>
                <a:gd name="connsiteY5" fmla="*/ 3736891 h 5892538"/>
                <a:gd name="connsiteX6" fmla="*/ 531424 w 5382109"/>
                <a:gd name="connsiteY6" fmla="*/ 3872352 h 5892538"/>
                <a:gd name="connsiteX7" fmla="*/ 372902 w 5382109"/>
                <a:gd name="connsiteY7" fmla="*/ 4063738 h 5892538"/>
                <a:gd name="connsiteX8" fmla="*/ 564288 w 5382109"/>
                <a:gd name="connsiteY8" fmla="*/ 4318920 h 5892538"/>
                <a:gd name="connsiteX9" fmla="*/ 500493 w 5382109"/>
                <a:gd name="connsiteY9" fmla="*/ 4978138 h 5892538"/>
                <a:gd name="connsiteX10" fmla="*/ 1755135 w 5382109"/>
                <a:gd name="connsiteY10" fmla="*/ 5041105 h 5892538"/>
                <a:gd name="connsiteX11" fmla="*/ 1946521 w 5382109"/>
                <a:gd name="connsiteY11" fmla="*/ 5892538 h 5892538"/>
                <a:gd name="connsiteX12" fmla="*/ 4785414 w 5382109"/>
                <a:gd name="connsiteY12" fmla="*/ 5860641 h 5892538"/>
                <a:gd name="connsiteX13" fmla="*/ 4891740 w 5382109"/>
                <a:gd name="connsiteY13" fmla="*/ 3521478 h 5892538"/>
                <a:gd name="connsiteX14" fmla="*/ 3031042 w 5382109"/>
                <a:gd name="connsiteY14" fmla="*/ 2101 h 5892538"/>
                <a:gd name="connsiteX0" fmla="*/ 3031042 w 5382109"/>
                <a:gd name="connsiteY0" fmla="*/ 941 h 5891378"/>
                <a:gd name="connsiteX1" fmla="*/ 886280 w 5382109"/>
                <a:gd name="connsiteY1" fmla="*/ 1071908 h 5891378"/>
                <a:gd name="connsiteX2" fmla="*/ 577563 w 5382109"/>
                <a:gd name="connsiteY2" fmla="*/ 2303100 h 5891378"/>
                <a:gd name="connsiteX3" fmla="*/ 763 w 5382109"/>
                <a:gd name="connsiteY3" fmla="*/ 3052485 h 5891378"/>
                <a:gd name="connsiteX4" fmla="*/ 511126 w 5382109"/>
                <a:gd name="connsiteY4" fmla="*/ 3328932 h 5891378"/>
                <a:gd name="connsiteX5" fmla="*/ 340038 w 5382109"/>
                <a:gd name="connsiteY5" fmla="*/ 3735731 h 5891378"/>
                <a:gd name="connsiteX6" fmla="*/ 531424 w 5382109"/>
                <a:gd name="connsiteY6" fmla="*/ 3871192 h 5891378"/>
                <a:gd name="connsiteX7" fmla="*/ 372902 w 5382109"/>
                <a:gd name="connsiteY7" fmla="*/ 4062578 h 5891378"/>
                <a:gd name="connsiteX8" fmla="*/ 564288 w 5382109"/>
                <a:gd name="connsiteY8" fmla="*/ 4317760 h 5891378"/>
                <a:gd name="connsiteX9" fmla="*/ 500493 w 5382109"/>
                <a:gd name="connsiteY9" fmla="*/ 4976978 h 5891378"/>
                <a:gd name="connsiteX10" fmla="*/ 1755135 w 5382109"/>
                <a:gd name="connsiteY10" fmla="*/ 5039945 h 5891378"/>
                <a:gd name="connsiteX11" fmla="*/ 1946521 w 5382109"/>
                <a:gd name="connsiteY11" fmla="*/ 5891378 h 5891378"/>
                <a:gd name="connsiteX12" fmla="*/ 4785414 w 5382109"/>
                <a:gd name="connsiteY12" fmla="*/ 5859481 h 5891378"/>
                <a:gd name="connsiteX13" fmla="*/ 4891740 w 5382109"/>
                <a:gd name="connsiteY13" fmla="*/ 3520318 h 5891378"/>
                <a:gd name="connsiteX14" fmla="*/ 3031042 w 5382109"/>
                <a:gd name="connsiteY14" fmla="*/ 941 h 5891378"/>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627 h 5891064"/>
                <a:gd name="connsiteX1" fmla="*/ 777098 w 5382109"/>
                <a:gd name="connsiteY1" fmla="*/ 1180776 h 5891064"/>
                <a:gd name="connsiteX2" fmla="*/ 577563 w 5382109"/>
                <a:gd name="connsiteY2" fmla="*/ 2302786 h 5891064"/>
                <a:gd name="connsiteX3" fmla="*/ 763 w 5382109"/>
                <a:gd name="connsiteY3" fmla="*/ 3052171 h 5891064"/>
                <a:gd name="connsiteX4" fmla="*/ 511126 w 5382109"/>
                <a:gd name="connsiteY4" fmla="*/ 3328618 h 5891064"/>
                <a:gd name="connsiteX5" fmla="*/ 340038 w 5382109"/>
                <a:gd name="connsiteY5" fmla="*/ 3735417 h 5891064"/>
                <a:gd name="connsiteX6" fmla="*/ 531424 w 5382109"/>
                <a:gd name="connsiteY6" fmla="*/ 3870878 h 5891064"/>
                <a:gd name="connsiteX7" fmla="*/ 372902 w 5382109"/>
                <a:gd name="connsiteY7" fmla="*/ 4062264 h 5891064"/>
                <a:gd name="connsiteX8" fmla="*/ 564288 w 5382109"/>
                <a:gd name="connsiteY8" fmla="*/ 4317446 h 5891064"/>
                <a:gd name="connsiteX9" fmla="*/ 500493 w 5382109"/>
                <a:gd name="connsiteY9" fmla="*/ 4976664 h 5891064"/>
                <a:gd name="connsiteX10" fmla="*/ 1755135 w 5382109"/>
                <a:gd name="connsiteY10" fmla="*/ 5039631 h 5891064"/>
                <a:gd name="connsiteX11" fmla="*/ 1946521 w 5382109"/>
                <a:gd name="connsiteY11" fmla="*/ 5891064 h 5891064"/>
                <a:gd name="connsiteX12" fmla="*/ 4785414 w 5382109"/>
                <a:gd name="connsiteY12" fmla="*/ 5859167 h 5891064"/>
                <a:gd name="connsiteX13" fmla="*/ 4891740 w 5382109"/>
                <a:gd name="connsiteY13" fmla="*/ 3520004 h 5891064"/>
                <a:gd name="connsiteX14" fmla="*/ 3031042 w 5382109"/>
                <a:gd name="connsiteY14" fmla="*/ 627 h 5891064"/>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8119 w 5389186"/>
                <a:gd name="connsiteY0" fmla="*/ 968 h 5891405"/>
                <a:gd name="connsiteX1" fmla="*/ 784175 w 5389186"/>
                <a:gd name="connsiteY1" fmla="*/ 1181117 h 5891405"/>
                <a:gd name="connsiteX2" fmla="*/ 530049 w 5389186"/>
                <a:gd name="connsiteY2" fmla="*/ 2303127 h 5891405"/>
                <a:gd name="connsiteX3" fmla="*/ 7840 w 5389186"/>
                <a:gd name="connsiteY3" fmla="*/ 3052512 h 5891405"/>
                <a:gd name="connsiteX4" fmla="*/ 518203 w 5389186"/>
                <a:gd name="connsiteY4" fmla="*/ 3328959 h 5891405"/>
                <a:gd name="connsiteX5" fmla="*/ 347115 w 5389186"/>
                <a:gd name="connsiteY5" fmla="*/ 3735758 h 5891405"/>
                <a:gd name="connsiteX6" fmla="*/ 538501 w 5389186"/>
                <a:gd name="connsiteY6" fmla="*/ 3871219 h 5891405"/>
                <a:gd name="connsiteX7" fmla="*/ 379979 w 5389186"/>
                <a:gd name="connsiteY7" fmla="*/ 4062605 h 5891405"/>
                <a:gd name="connsiteX8" fmla="*/ 571365 w 5389186"/>
                <a:gd name="connsiteY8" fmla="*/ 4317787 h 5891405"/>
                <a:gd name="connsiteX9" fmla="*/ 507570 w 5389186"/>
                <a:gd name="connsiteY9" fmla="*/ 4977005 h 5891405"/>
                <a:gd name="connsiteX10" fmla="*/ 1762212 w 5389186"/>
                <a:gd name="connsiteY10" fmla="*/ 5039972 h 5891405"/>
                <a:gd name="connsiteX11" fmla="*/ 1953598 w 5389186"/>
                <a:gd name="connsiteY11" fmla="*/ 5891405 h 5891405"/>
                <a:gd name="connsiteX12" fmla="*/ 4792491 w 5389186"/>
                <a:gd name="connsiteY12" fmla="*/ 5859508 h 5891405"/>
                <a:gd name="connsiteX13" fmla="*/ 4898817 w 5389186"/>
                <a:gd name="connsiteY13" fmla="*/ 3520345 h 5891405"/>
                <a:gd name="connsiteX14" fmla="*/ 3038119 w 5389186"/>
                <a:gd name="connsiteY14" fmla="*/ 968 h 5891405"/>
                <a:gd name="connsiteX0" fmla="*/ 3037057 w 5388124"/>
                <a:gd name="connsiteY0" fmla="*/ 968 h 5891405"/>
                <a:gd name="connsiteX1" fmla="*/ 783113 w 5388124"/>
                <a:gd name="connsiteY1" fmla="*/ 1181117 h 5891405"/>
                <a:gd name="connsiteX2" fmla="*/ 528987 w 5388124"/>
                <a:gd name="connsiteY2" fmla="*/ 2303127 h 5891405"/>
                <a:gd name="connsiteX3" fmla="*/ 6778 w 5388124"/>
                <a:gd name="connsiteY3" fmla="*/ 3052512 h 5891405"/>
                <a:gd name="connsiteX4" fmla="*/ 517141 w 5388124"/>
                <a:gd name="connsiteY4" fmla="*/ 3328959 h 5891405"/>
                <a:gd name="connsiteX5" fmla="*/ 346053 w 5388124"/>
                <a:gd name="connsiteY5" fmla="*/ 3735758 h 5891405"/>
                <a:gd name="connsiteX6" fmla="*/ 537439 w 5388124"/>
                <a:gd name="connsiteY6" fmla="*/ 3871219 h 5891405"/>
                <a:gd name="connsiteX7" fmla="*/ 378917 w 5388124"/>
                <a:gd name="connsiteY7" fmla="*/ 4062605 h 5891405"/>
                <a:gd name="connsiteX8" fmla="*/ 570303 w 5388124"/>
                <a:gd name="connsiteY8" fmla="*/ 4317787 h 5891405"/>
                <a:gd name="connsiteX9" fmla="*/ 506508 w 5388124"/>
                <a:gd name="connsiteY9" fmla="*/ 4977005 h 5891405"/>
                <a:gd name="connsiteX10" fmla="*/ 1761150 w 5388124"/>
                <a:gd name="connsiteY10" fmla="*/ 5039972 h 5891405"/>
                <a:gd name="connsiteX11" fmla="*/ 1952536 w 5388124"/>
                <a:gd name="connsiteY11" fmla="*/ 5891405 h 5891405"/>
                <a:gd name="connsiteX12" fmla="*/ 4791429 w 5388124"/>
                <a:gd name="connsiteY12" fmla="*/ 5859508 h 5891405"/>
                <a:gd name="connsiteX13" fmla="*/ 4897755 w 5388124"/>
                <a:gd name="connsiteY13" fmla="*/ 3520345 h 5891405"/>
                <a:gd name="connsiteX14" fmla="*/ 3037057 w 5388124"/>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2980702 w 5331769"/>
                <a:gd name="connsiteY0" fmla="*/ 968 h 5891405"/>
                <a:gd name="connsiteX1" fmla="*/ 726758 w 5331769"/>
                <a:gd name="connsiteY1" fmla="*/ 1181117 h 5891405"/>
                <a:gd name="connsiteX2" fmla="*/ 472632 w 5331769"/>
                <a:gd name="connsiteY2" fmla="*/ 2303127 h 5891405"/>
                <a:gd name="connsiteX3" fmla="*/ 5014 w 5331769"/>
                <a:gd name="connsiteY3" fmla="*/ 3079808 h 5891405"/>
                <a:gd name="connsiteX4" fmla="*/ 460786 w 5331769"/>
                <a:gd name="connsiteY4" fmla="*/ 3328959 h 5891405"/>
                <a:gd name="connsiteX5" fmla="*/ 289698 w 5331769"/>
                <a:gd name="connsiteY5" fmla="*/ 3735758 h 5891405"/>
                <a:gd name="connsiteX6" fmla="*/ 481084 w 5331769"/>
                <a:gd name="connsiteY6" fmla="*/ 3871219 h 5891405"/>
                <a:gd name="connsiteX7" fmla="*/ 322562 w 5331769"/>
                <a:gd name="connsiteY7" fmla="*/ 4062605 h 5891405"/>
                <a:gd name="connsiteX8" fmla="*/ 513948 w 5331769"/>
                <a:gd name="connsiteY8" fmla="*/ 4317787 h 5891405"/>
                <a:gd name="connsiteX9" fmla="*/ 450153 w 5331769"/>
                <a:gd name="connsiteY9" fmla="*/ 4977005 h 5891405"/>
                <a:gd name="connsiteX10" fmla="*/ 1704795 w 5331769"/>
                <a:gd name="connsiteY10" fmla="*/ 5039972 h 5891405"/>
                <a:gd name="connsiteX11" fmla="*/ 1896181 w 5331769"/>
                <a:gd name="connsiteY11" fmla="*/ 5891405 h 5891405"/>
                <a:gd name="connsiteX12" fmla="*/ 4735074 w 5331769"/>
                <a:gd name="connsiteY12" fmla="*/ 5859508 h 5891405"/>
                <a:gd name="connsiteX13" fmla="*/ 4841400 w 5331769"/>
                <a:gd name="connsiteY13" fmla="*/ 3520345 h 5891405"/>
                <a:gd name="connsiteX14" fmla="*/ 2980702 w 5331769"/>
                <a:gd name="connsiteY14" fmla="*/ 968 h 5891405"/>
                <a:gd name="connsiteX0" fmla="*/ 2980491 w 5331558"/>
                <a:gd name="connsiteY0" fmla="*/ 968 h 5891405"/>
                <a:gd name="connsiteX1" fmla="*/ 726547 w 5331558"/>
                <a:gd name="connsiteY1" fmla="*/ 1181117 h 5891405"/>
                <a:gd name="connsiteX2" fmla="*/ 486068 w 5331558"/>
                <a:gd name="connsiteY2" fmla="*/ 2371366 h 5891405"/>
                <a:gd name="connsiteX3" fmla="*/ 4803 w 5331558"/>
                <a:gd name="connsiteY3" fmla="*/ 3079808 h 5891405"/>
                <a:gd name="connsiteX4" fmla="*/ 460575 w 5331558"/>
                <a:gd name="connsiteY4" fmla="*/ 3328959 h 5891405"/>
                <a:gd name="connsiteX5" fmla="*/ 289487 w 5331558"/>
                <a:gd name="connsiteY5" fmla="*/ 3735758 h 5891405"/>
                <a:gd name="connsiteX6" fmla="*/ 480873 w 5331558"/>
                <a:gd name="connsiteY6" fmla="*/ 3871219 h 5891405"/>
                <a:gd name="connsiteX7" fmla="*/ 322351 w 5331558"/>
                <a:gd name="connsiteY7" fmla="*/ 4062605 h 5891405"/>
                <a:gd name="connsiteX8" fmla="*/ 513737 w 5331558"/>
                <a:gd name="connsiteY8" fmla="*/ 4317787 h 5891405"/>
                <a:gd name="connsiteX9" fmla="*/ 449942 w 5331558"/>
                <a:gd name="connsiteY9" fmla="*/ 4977005 h 5891405"/>
                <a:gd name="connsiteX10" fmla="*/ 1704584 w 5331558"/>
                <a:gd name="connsiteY10" fmla="*/ 5039972 h 5891405"/>
                <a:gd name="connsiteX11" fmla="*/ 1895970 w 5331558"/>
                <a:gd name="connsiteY11" fmla="*/ 5891405 h 5891405"/>
                <a:gd name="connsiteX12" fmla="*/ 4734863 w 5331558"/>
                <a:gd name="connsiteY12" fmla="*/ 5859508 h 5891405"/>
                <a:gd name="connsiteX13" fmla="*/ 4841189 w 5331558"/>
                <a:gd name="connsiteY13" fmla="*/ 3520345 h 5891405"/>
                <a:gd name="connsiteX14" fmla="*/ 2980491 w 5331558"/>
                <a:gd name="connsiteY14" fmla="*/ 968 h 589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1558" h="5891405">
                  <a:moveTo>
                    <a:pt x="2980491" y="968"/>
                  </a:moveTo>
                  <a:cubicBezTo>
                    <a:pt x="1784302" y="-22254"/>
                    <a:pt x="1040642" y="372305"/>
                    <a:pt x="726547" y="1181117"/>
                  </a:cubicBezTo>
                  <a:cubicBezTo>
                    <a:pt x="528785" y="1834793"/>
                    <a:pt x="744238" y="2066938"/>
                    <a:pt x="486068" y="2371366"/>
                  </a:cubicBezTo>
                  <a:cubicBezTo>
                    <a:pt x="239818" y="2677225"/>
                    <a:pt x="-40213" y="2911644"/>
                    <a:pt x="4803" y="3079808"/>
                  </a:cubicBezTo>
                  <a:cubicBezTo>
                    <a:pt x="109541" y="3181162"/>
                    <a:pt x="260766" y="3266498"/>
                    <a:pt x="460575" y="3328959"/>
                  </a:cubicBezTo>
                  <a:cubicBezTo>
                    <a:pt x="403546" y="3464559"/>
                    <a:pt x="198074" y="3641722"/>
                    <a:pt x="289487" y="3735758"/>
                  </a:cubicBezTo>
                  <a:lnTo>
                    <a:pt x="480873" y="3871219"/>
                  </a:lnTo>
                  <a:cubicBezTo>
                    <a:pt x="428032" y="3935014"/>
                    <a:pt x="303940" y="3939433"/>
                    <a:pt x="322351" y="4062605"/>
                  </a:cubicBezTo>
                  <a:cubicBezTo>
                    <a:pt x="362395" y="4195168"/>
                    <a:pt x="550882" y="4226788"/>
                    <a:pt x="513737" y="4317787"/>
                  </a:cubicBezTo>
                  <a:cubicBezTo>
                    <a:pt x="397470" y="4561276"/>
                    <a:pt x="358392" y="4876020"/>
                    <a:pt x="449942" y="4977005"/>
                  </a:cubicBezTo>
                  <a:cubicBezTo>
                    <a:pt x="636587" y="5158310"/>
                    <a:pt x="1197305" y="5208988"/>
                    <a:pt x="1704584" y="5039972"/>
                  </a:cubicBezTo>
                  <a:lnTo>
                    <a:pt x="1895970" y="5891405"/>
                  </a:lnTo>
                  <a:lnTo>
                    <a:pt x="4734863" y="5859508"/>
                  </a:lnTo>
                  <a:cubicBezTo>
                    <a:pt x="4366268" y="4516262"/>
                    <a:pt x="4422975" y="3927926"/>
                    <a:pt x="4841189" y="3520345"/>
                  </a:cubicBezTo>
                  <a:cubicBezTo>
                    <a:pt x="6117095" y="1964448"/>
                    <a:pt x="4692333" y="36409"/>
                    <a:pt x="2980491" y="9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
          <p:nvSpPr>
            <p:cNvPr id="80" name="Oval 37">
              <a:extLst>
                <a:ext uri="{FF2B5EF4-FFF2-40B4-BE49-F238E27FC236}">
                  <a16:creationId xmlns:a16="http://schemas.microsoft.com/office/drawing/2014/main" id="{21265F18-7D8F-46D6-88A9-210BC99C0C7C}"/>
                </a:ext>
              </a:extLst>
            </p:cNvPr>
            <p:cNvSpPr/>
            <p:nvPr/>
          </p:nvSpPr>
          <p:spPr>
            <a:xfrm rot="18100542">
              <a:off x="5907878" y="-58593"/>
              <a:ext cx="1436045" cy="2141152"/>
            </a:xfrm>
            <a:custGeom>
              <a:avLst/>
              <a:gdLst/>
              <a:ahLst/>
              <a:cxnLst/>
              <a:rect l="l" t="t" r="r" b="b"/>
              <a:pathLst>
                <a:path w="1170491" h="1745209">
                  <a:moveTo>
                    <a:pt x="429221" y="671495"/>
                  </a:moveTo>
                  <a:cubicBezTo>
                    <a:pt x="415869" y="670322"/>
                    <a:pt x="402356" y="670624"/>
                    <a:pt x="388917" y="672439"/>
                  </a:cubicBezTo>
                  <a:cubicBezTo>
                    <a:pt x="370997" y="674859"/>
                    <a:pt x="353207" y="679968"/>
                    <a:pt x="336101" y="687858"/>
                  </a:cubicBezTo>
                  <a:lnTo>
                    <a:pt x="344770" y="708640"/>
                  </a:lnTo>
                  <a:cubicBezTo>
                    <a:pt x="405276" y="680369"/>
                    <a:pt x="475531" y="691805"/>
                    <a:pt x="523918" y="737799"/>
                  </a:cubicBezTo>
                  <a:cubicBezTo>
                    <a:pt x="569388" y="781022"/>
                    <a:pt x="587723" y="847396"/>
                    <a:pt x="571504" y="910067"/>
                  </a:cubicBezTo>
                  <a:lnTo>
                    <a:pt x="593243" y="915886"/>
                  </a:lnTo>
                  <a:cubicBezTo>
                    <a:pt x="611678" y="844923"/>
                    <a:pt x="590662" y="769719"/>
                    <a:pt x="538740" y="720849"/>
                  </a:cubicBezTo>
                  <a:cubicBezTo>
                    <a:pt x="507886" y="691808"/>
                    <a:pt x="469277" y="675014"/>
                    <a:pt x="429221" y="671495"/>
                  </a:cubicBezTo>
                  <a:close/>
                  <a:moveTo>
                    <a:pt x="588421" y="580980"/>
                  </a:moveTo>
                  <a:cubicBezTo>
                    <a:pt x="534186" y="581239"/>
                    <a:pt x="482134" y="605639"/>
                    <a:pt x="446738" y="649695"/>
                  </a:cubicBezTo>
                  <a:lnTo>
                    <a:pt x="463760" y="664437"/>
                  </a:lnTo>
                  <a:cubicBezTo>
                    <a:pt x="505329" y="612166"/>
                    <a:pt x="573320" y="591099"/>
                    <a:pt x="637132" y="610714"/>
                  </a:cubicBezTo>
                  <a:cubicBezTo>
                    <a:pt x="697098" y="629147"/>
                    <a:pt x="743088" y="680397"/>
                    <a:pt x="756495" y="743730"/>
                  </a:cubicBezTo>
                  <a:lnTo>
                    <a:pt x="778549" y="739251"/>
                  </a:lnTo>
                  <a:cubicBezTo>
                    <a:pt x="763432" y="667508"/>
                    <a:pt x="711108" y="609548"/>
                    <a:pt x="642848" y="588934"/>
                  </a:cubicBezTo>
                  <a:cubicBezTo>
                    <a:pt x="624821" y="583490"/>
                    <a:pt x="606500" y="580894"/>
                    <a:pt x="588421" y="580980"/>
                  </a:cubicBezTo>
                  <a:close/>
                  <a:moveTo>
                    <a:pt x="533817" y="0"/>
                  </a:moveTo>
                  <a:cubicBezTo>
                    <a:pt x="617807" y="1"/>
                    <a:pt x="687626" y="60667"/>
                    <a:pt x="697680" y="141081"/>
                  </a:cubicBezTo>
                  <a:cubicBezTo>
                    <a:pt x="603869" y="182843"/>
                    <a:pt x="547102" y="268997"/>
                    <a:pt x="562024" y="352718"/>
                  </a:cubicBezTo>
                  <a:lnTo>
                    <a:pt x="584367" y="347971"/>
                  </a:lnTo>
                  <a:cubicBezTo>
                    <a:pt x="570422" y="267354"/>
                    <a:pt x="633895" y="183716"/>
                    <a:pt x="732836" y="150639"/>
                  </a:cubicBezTo>
                  <a:cubicBezTo>
                    <a:pt x="738208" y="147500"/>
                    <a:pt x="743991" y="147205"/>
                    <a:pt x="749842" y="147205"/>
                  </a:cubicBezTo>
                  <a:cubicBezTo>
                    <a:pt x="844103" y="147205"/>
                    <a:pt x="920515" y="223618"/>
                    <a:pt x="920515" y="317877"/>
                  </a:cubicBezTo>
                  <a:lnTo>
                    <a:pt x="910716" y="366417"/>
                  </a:lnTo>
                  <a:lnTo>
                    <a:pt x="920515" y="366418"/>
                  </a:lnTo>
                  <a:lnTo>
                    <a:pt x="920515" y="371433"/>
                  </a:lnTo>
                  <a:cubicBezTo>
                    <a:pt x="997755" y="379016"/>
                    <a:pt x="1056877" y="445155"/>
                    <a:pt x="1056877" y="525101"/>
                  </a:cubicBezTo>
                  <a:lnTo>
                    <a:pt x="1047351" y="572282"/>
                  </a:lnTo>
                  <a:cubicBezTo>
                    <a:pt x="1119671" y="602218"/>
                    <a:pt x="1170491" y="673500"/>
                    <a:pt x="1170491" y="756650"/>
                  </a:cubicBezTo>
                  <a:cubicBezTo>
                    <a:pt x="1170490" y="802863"/>
                    <a:pt x="1154794" y="845409"/>
                    <a:pt x="1127569" y="878235"/>
                  </a:cubicBezTo>
                  <a:cubicBezTo>
                    <a:pt x="1080615" y="934488"/>
                    <a:pt x="1014142" y="959925"/>
                    <a:pt x="954678" y="939840"/>
                  </a:cubicBezTo>
                  <a:lnTo>
                    <a:pt x="947373" y="961469"/>
                  </a:lnTo>
                  <a:cubicBezTo>
                    <a:pt x="1000817" y="979520"/>
                    <a:pt x="1058949" y="966083"/>
                    <a:pt x="1106746" y="928282"/>
                  </a:cubicBezTo>
                  <a:cubicBezTo>
                    <a:pt x="1128548" y="955588"/>
                    <a:pt x="1138907" y="990708"/>
                    <a:pt x="1138907" y="1028247"/>
                  </a:cubicBezTo>
                  <a:cubicBezTo>
                    <a:pt x="1138907" y="1124134"/>
                    <a:pt x="1071328" y="1204237"/>
                    <a:pt x="981133" y="1223220"/>
                  </a:cubicBezTo>
                  <a:cubicBezTo>
                    <a:pt x="889088" y="1236998"/>
                    <a:pt x="805358" y="1200898"/>
                    <a:pt x="777272" y="1134408"/>
                  </a:cubicBezTo>
                  <a:cubicBezTo>
                    <a:pt x="791057" y="1124903"/>
                    <a:pt x="802061" y="1111678"/>
                    <a:pt x="810210" y="1096167"/>
                  </a:cubicBezTo>
                  <a:cubicBezTo>
                    <a:pt x="831546" y="1055553"/>
                    <a:pt x="830022" y="1005443"/>
                    <a:pt x="806195" y="964175"/>
                  </a:cubicBezTo>
                  <a:lnTo>
                    <a:pt x="787267" y="975103"/>
                  </a:lnTo>
                  <a:cubicBezTo>
                    <a:pt x="807161" y="1009560"/>
                    <a:pt x="808703" y="1051275"/>
                    <a:pt x="791333" y="1085110"/>
                  </a:cubicBezTo>
                  <a:cubicBezTo>
                    <a:pt x="784855" y="1097727"/>
                    <a:pt x="776117" y="1108536"/>
                    <a:pt x="763385" y="1114320"/>
                  </a:cubicBezTo>
                  <a:lnTo>
                    <a:pt x="744063" y="1119497"/>
                  </a:lnTo>
                  <a:lnTo>
                    <a:pt x="747716" y="1128718"/>
                  </a:lnTo>
                  <a:cubicBezTo>
                    <a:pt x="731558" y="1137628"/>
                    <a:pt x="712804" y="1141697"/>
                    <a:pt x="693327" y="1140344"/>
                  </a:cubicBezTo>
                  <a:cubicBezTo>
                    <a:pt x="655409" y="1137711"/>
                    <a:pt x="620494" y="1114908"/>
                    <a:pt x="601213" y="1080185"/>
                  </a:cubicBezTo>
                  <a:lnTo>
                    <a:pt x="582082" y="1090754"/>
                  </a:lnTo>
                  <a:cubicBezTo>
                    <a:pt x="605167" y="1132362"/>
                    <a:pt x="647281" y="1159482"/>
                    <a:pt x="693051" y="1162221"/>
                  </a:cubicBezTo>
                  <a:cubicBezTo>
                    <a:pt x="715413" y="1163558"/>
                    <a:pt x="736989" y="1158982"/>
                    <a:pt x="755684" y="1148835"/>
                  </a:cubicBezTo>
                  <a:cubicBezTo>
                    <a:pt x="792539" y="1222022"/>
                    <a:pt x="887119" y="1262260"/>
                    <a:pt x="989751" y="1247587"/>
                  </a:cubicBezTo>
                  <a:cubicBezTo>
                    <a:pt x="1000157" y="1267987"/>
                    <a:pt x="1004489" y="1291252"/>
                    <a:pt x="1004488" y="1315531"/>
                  </a:cubicBezTo>
                  <a:cubicBezTo>
                    <a:pt x="1004488" y="1381750"/>
                    <a:pt x="972258" y="1440443"/>
                    <a:pt x="920375" y="1473506"/>
                  </a:cubicBezTo>
                  <a:lnTo>
                    <a:pt x="913116" y="1474079"/>
                  </a:lnTo>
                  <a:cubicBezTo>
                    <a:pt x="850536" y="1469665"/>
                    <a:pt x="794159" y="1430126"/>
                    <a:pt x="766796" y="1371458"/>
                  </a:cubicBezTo>
                  <a:lnTo>
                    <a:pt x="746323" y="1380801"/>
                  </a:lnTo>
                  <a:cubicBezTo>
                    <a:pt x="776874" y="1446464"/>
                    <a:pt x="839753" y="1490827"/>
                    <a:pt x="909888" y="1496052"/>
                  </a:cubicBezTo>
                  <a:cubicBezTo>
                    <a:pt x="891948" y="1561049"/>
                    <a:pt x="840393" y="1611456"/>
                    <a:pt x="774838" y="1628054"/>
                  </a:cubicBezTo>
                  <a:cubicBezTo>
                    <a:pt x="686646" y="1642970"/>
                    <a:pt x="605133" y="1612285"/>
                    <a:pt x="571751" y="1552195"/>
                  </a:cubicBezTo>
                  <a:lnTo>
                    <a:pt x="550649" y="1566422"/>
                  </a:lnTo>
                  <a:cubicBezTo>
                    <a:pt x="577499" y="1609979"/>
                    <a:pt x="626419" y="1639383"/>
                    <a:pt x="685031" y="1648114"/>
                  </a:cubicBezTo>
                  <a:cubicBezTo>
                    <a:pt x="659684" y="1706013"/>
                    <a:pt x="601329" y="1745210"/>
                    <a:pt x="533818" y="1745209"/>
                  </a:cubicBezTo>
                  <a:cubicBezTo>
                    <a:pt x="455549" y="1745210"/>
                    <a:pt x="416747" y="1692524"/>
                    <a:pt x="372301" y="1619888"/>
                  </a:cubicBezTo>
                  <a:lnTo>
                    <a:pt x="366380" y="1592106"/>
                  </a:lnTo>
                  <a:cubicBezTo>
                    <a:pt x="305091" y="1567105"/>
                    <a:pt x="259811" y="1511085"/>
                    <a:pt x="250590" y="1443452"/>
                  </a:cubicBezTo>
                  <a:cubicBezTo>
                    <a:pt x="203712" y="1453117"/>
                    <a:pt x="158965" y="1444975"/>
                    <a:pt x="117260" y="1407178"/>
                  </a:cubicBezTo>
                  <a:cubicBezTo>
                    <a:pt x="55030" y="1350772"/>
                    <a:pt x="44039" y="1258933"/>
                    <a:pt x="90593" y="1192598"/>
                  </a:cubicBezTo>
                  <a:cubicBezTo>
                    <a:pt x="186799" y="1224213"/>
                    <a:pt x="285304" y="1199642"/>
                    <a:pt x="330760" y="1129474"/>
                  </a:cubicBezTo>
                  <a:lnTo>
                    <a:pt x="344999" y="1132822"/>
                  </a:lnTo>
                  <a:cubicBezTo>
                    <a:pt x="420009" y="1139731"/>
                    <a:pt x="490500" y="1101048"/>
                    <a:pt x="524987" y="1034051"/>
                  </a:cubicBezTo>
                  <a:lnTo>
                    <a:pt x="505360" y="1023014"/>
                  </a:lnTo>
                  <a:cubicBezTo>
                    <a:pt x="475089" y="1082544"/>
                    <a:pt x="412689" y="1116790"/>
                    <a:pt x="346243" y="1110339"/>
                  </a:cubicBezTo>
                  <a:cubicBezTo>
                    <a:pt x="283801" y="1104277"/>
                    <a:pt x="228486" y="1063265"/>
                    <a:pt x="202679" y="1003895"/>
                  </a:cubicBezTo>
                  <a:lnTo>
                    <a:pt x="181967" y="1012696"/>
                  </a:lnTo>
                  <a:cubicBezTo>
                    <a:pt x="205492" y="1066954"/>
                    <a:pt x="250941" y="1107583"/>
                    <a:pt x="305288" y="1123484"/>
                  </a:cubicBezTo>
                  <a:cubicBezTo>
                    <a:pt x="260051" y="1186174"/>
                    <a:pt x="162021" y="1201884"/>
                    <a:pt x="70961" y="1161909"/>
                  </a:cubicBezTo>
                  <a:cubicBezTo>
                    <a:pt x="64874" y="1160625"/>
                    <a:pt x="60391" y="1156961"/>
                    <a:pt x="56055" y="1153032"/>
                  </a:cubicBezTo>
                  <a:cubicBezTo>
                    <a:pt x="-13786" y="1089729"/>
                    <a:pt x="-19088" y="981796"/>
                    <a:pt x="44214" y="911953"/>
                  </a:cubicBezTo>
                  <a:lnTo>
                    <a:pt x="84073" y="882569"/>
                  </a:lnTo>
                  <a:lnTo>
                    <a:pt x="76811" y="875989"/>
                  </a:lnTo>
                  <a:lnTo>
                    <a:pt x="80179" y="872273"/>
                  </a:lnTo>
                  <a:cubicBezTo>
                    <a:pt x="28040" y="814783"/>
                    <a:pt x="28651" y="726072"/>
                    <a:pt x="82340" y="666836"/>
                  </a:cubicBezTo>
                  <a:lnTo>
                    <a:pt x="121082" y="638275"/>
                  </a:lnTo>
                  <a:cubicBezTo>
                    <a:pt x="89526" y="571593"/>
                    <a:pt x="96788" y="490523"/>
                    <a:pt x="145805" y="430894"/>
                  </a:cubicBezTo>
                  <a:cubicBezTo>
                    <a:pt x="198586" y="400645"/>
                    <a:pt x="259015" y="385179"/>
                    <a:pt x="321878" y="383347"/>
                  </a:cubicBezTo>
                  <a:lnTo>
                    <a:pt x="321111" y="357014"/>
                  </a:lnTo>
                  <a:cubicBezTo>
                    <a:pt x="257723" y="358862"/>
                    <a:pt x="196668" y="373772"/>
                    <a:pt x="141180" y="399723"/>
                  </a:cubicBezTo>
                  <a:cubicBezTo>
                    <a:pt x="117813" y="370058"/>
                    <a:pt x="106816" y="332072"/>
                    <a:pt x="106816" y="291518"/>
                  </a:cubicBezTo>
                  <a:cubicBezTo>
                    <a:pt x="106816" y="170286"/>
                    <a:pt x="205094" y="72008"/>
                    <a:pt x="326327" y="72008"/>
                  </a:cubicBezTo>
                  <a:cubicBezTo>
                    <a:pt x="350305" y="72008"/>
                    <a:pt x="373385" y="75853"/>
                    <a:pt x="394659" y="83948"/>
                  </a:cubicBezTo>
                  <a:cubicBezTo>
                    <a:pt x="425371" y="33609"/>
                    <a:pt x="467237" y="0"/>
                    <a:pt x="533817"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grpSp>
      <p:grpSp>
        <p:nvGrpSpPr>
          <p:cNvPr id="97" name="Group 96">
            <a:extLst>
              <a:ext uri="{FF2B5EF4-FFF2-40B4-BE49-F238E27FC236}">
                <a16:creationId xmlns:a16="http://schemas.microsoft.com/office/drawing/2014/main" id="{5410E5F1-0431-45DB-B3C4-35302B4F8ADD}"/>
              </a:ext>
            </a:extLst>
          </p:cNvPr>
          <p:cNvGrpSpPr/>
          <p:nvPr/>
        </p:nvGrpSpPr>
        <p:grpSpPr>
          <a:xfrm>
            <a:off x="6492044" y="1662120"/>
            <a:ext cx="979049" cy="1469591"/>
            <a:chOff x="6492044" y="1662120"/>
            <a:chExt cx="979049" cy="1469591"/>
          </a:xfrm>
        </p:grpSpPr>
        <p:grpSp>
          <p:nvGrpSpPr>
            <p:cNvPr id="27" name="Group 26">
              <a:extLst>
                <a:ext uri="{FF2B5EF4-FFF2-40B4-BE49-F238E27FC236}">
                  <a16:creationId xmlns:a16="http://schemas.microsoft.com/office/drawing/2014/main" id="{69ED823B-AE6E-4056-BEFA-7AC39707083D}"/>
                </a:ext>
              </a:extLst>
            </p:cNvPr>
            <p:cNvGrpSpPr/>
            <p:nvPr/>
          </p:nvGrpSpPr>
          <p:grpSpPr>
            <a:xfrm rot="1800000" flipH="1">
              <a:off x="6492044" y="1662120"/>
              <a:ext cx="979049" cy="1469591"/>
              <a:chOff x="5093002" y="2426934"/>
              <a:chExt cx="2232248" cy="3350691"/>
            </a:xfrm>
            <a:solidFill>
              <a:schemeClr val="accent3"/>
            </a:solidFill>
          </p:grpSpPr>
          <p:grpSp>
            <p:nvGrpSpPr>
              <p:cNvPr id="28" name="Group 27">
                <a:extLst>
                  <a:ext uri="{FF2B5EF4-FFF2-40B4-BE49-F238E27FC236}">
                    <a16:creationId xmlns:a16="http://schemas.microsoft.com/office/drawing/2014/main" id="{602B7D9A-5645-4788-8585-A9D8BEAA21F4}"/>
                  </a:ext>
                </a:extLst>
              </p:cNvPr>
              <p:cNvGrpSpPr/>
              <p:nvPr/>
            </p:nvGrpSpPr>
            <p:grpSpPr>
              <a:xfrm>
                <a:off x="5625823" y="4659182"/>
                <a:ext cx="1166607" cy="1118443"/>
                <a:chOff x="4964627" y="3703863"/>
                <a:chExt cx="393594" cy="377344"/>
              </a:xfrm>
              <a:grpFill/>
            </p:grpSpPr>
            <p:sp>
              <p:nvSpPr>
                <p:cNvPr id="30" name="Oval 1">
                  <a:extLst>
                    <a:ext uri="{FF2B5EF4-FFF2-40B4-BE49-F238E27FC236}">
                      <a16:creationId xmlns:a16="http://schemas.microsoft.com/office/drawing/2014/main" id="{0EA41BBE-8E7A-4D81-B4BE-8787E5C32F78}"/>
                    </a:ext>
                  </a:extLst>
                </p:cNvPr>
                <p:cNvSpPr/>
                <p:nvPr/>
              </p:nvSpPr>
              <p:spPr>
                <a:xfrm flipH="1">
                  <a:off x="4977747" y="3794659"/>
                  <a:ext cx="367354" cy="65606"/>
                </a:xfrm>
                <a:custGeom>
                  <a:avLst/>
                  <a:gdLst/>
                  <a:ahLst/>
                  <a:cxnLst/>
                  <a:rect l="l" t="t" r="r" b="b"/>
                  <a:pathLst>
                    <a:path w="920008" h="164304">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Oval 1">
                  <a:extLst>
                    <a:ext uri="{FF2B5EF4-FFF2-40B4-BE49-F238E27FC236}">
                      <a16:creationId xmlns:a16="http://schemas.microsoft.com/office/drawing/2014/main" id="{C9CD56CA-4CFF-4450-A749-ED7B55C0C963}"/>
                    </a:ext>
                  </a:extLst>
                </p:cNvPr>
                <p:cNvSpPr/>
                <p:nvPr/>
              </p:nvSpPr>
              <p:spPr>
                <a:xfrm flipH="1">
                  <a:off x="5017106" y="3976249"/>
                  <a:ext cx="288634" cy="104958"/>
                </a:xfrm>
                <a:custGeom>
                  <a:avLst/>
                  <a:gdLst/>
                  <a:ahLst/>
                  <a:cxnLst/>
                  <a:rect l="l" t="t" r="r" b="b"/>
                  <a:pathLst>
                    <a:path w="722862" h="262858">
                      <a:moveTo>
                        <a:pt x="722862" y="0"/>
                      </a:moveTo>
                      <a:lnTo>
                        <a:pt x="0" y="0"/>
                      </a:lnTo>
                      <a:lnTo>
                        <a:pt x="0" y="131429"/>
                      </a:lnTo>
                      <a:cubicBezTo>
                        <a:pt x="0" y="204015"/>
                        <a:pt x="161818" y="262858"/>
                        <a:pt x="361431" y="262858"/>
                      </a:cubicBezTo>
                      <a:cubicBezTo>
                        <a:pt x="561044" y="262858"/>
                        <a:pt x="722862" y="204015"/>
                        <a:pt x="722862" y="13142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Oval 1">
                  <a:extLst>
                    <a:ext uri="{FF2B5EF4-FFF2-40B4-BE49-F238E27FC236}">
                      <a16:creationId xmlns:a16="http://schemas.microsoft.com/office/drawing/2014/main" id="{E626FDE5-DD8E-4E43-89AB-9EE78BF1FE1F}"/>
                    </a:ext>
                  </a:extLst>
                </p:cNvPr>
                <p:cNvSpPr/>
                <p:nvPr/>
              </p:nvSpPr>
              <p:spPr>
                <a:xfrm flipH="1">
                  <a:off x="4990867" y="3885454"/>
                  <a:ext cx="341114" cy="65606"/>
                </a:xfrm>
                <a:custGeom>
                  <a:avLst/>
                  <a:gdLst/>
                  <a:ahLst/>
                  <a:cxnLst/>
                  <a:rect l="l" t="t" r="r" b="b"/>
                  <a:pathLst>
                    <a:path w="854293" h="164306">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Oval 1">
                  <a:extLst>
                    <a:ext uri="{FF2B5EF4-FFF2-40B4-BE49-F238E27FC236}">
                      <a16:creationId xmlns:a16="http://schemas.microsoft.com/office/drawing/2014/main" id="{DB10601A-1A5D-4E6F-A6E6-443F1594C90C}"/>
                    </a:ext>
                  </a:extLst>
                </p:cNvPr>
                <p:cNvSpPr/>
                <p:nvPr/>
              </p:nvSpPr>
              <p:spPr>
                <a:xfrm flipH="1">
                  <a:off x="4964627" y="3703863"/>
                  <a:ext cx="393594" cy="65606"/>
                </a:xfrm>
                <a:custGeom>
                  <a:avLst/>
                  <a:gdLst/>
                  <a:ahLst/>
                  <a:cxnLst/>
                  <a:rect l="l" t="t" r="r" b="b"/>
                  <a:pathLst>
                    <a:path w="985723" h="164305">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29" name="Block Arc 28">
                <a:extLst>
                  <a:ext uri="{FF2B5EF4-FFF2-40B4-BE49-F238E27FC236}">
                    <a16:creationId xmlns:a16="http://schemas.microsoft.com/office/drawing/2014/main" id="{FB89C576-3961-4F7D-9927-46566B178BFC}"/>
                  </a:ext>
                </a:extLst>
              </p:cNvPr>
              <p:cNvSpPr/>
              <p:nvPr/>
            </p:nvSpPr>
            <p:spPr>
              <a:xfrm>
                <a:off x="5093002" y="2426934"/>
                <a:ext cx="2232248" cy="2232248"/>
              </a:xfrm>
              <a:prstGeom prst="blockArc">
                <a:avLst>
                  <a:gd name="adj1" fmla="val 7222187"/>
                  <a:gd name="adj2" fmla="val 3660514"/>
                  <a:gd name="adj3" fmla="val 81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sp>
          <p:nvSpPr>
            <p:cNvPr id="52" name="Oval 51">
              <a:extLst>
                <a:ext uri="{FF2B5EF4-FFF2-40B4-BE49-F238E27FC236}">
                  <a16:creationId xmlns:a16="http://schemas.microsoft.com/office/drawing/2014/main" id="{9A095E52-F192-4C5A-AB9C-F31B0D3EC705}"/>
                </a:ext>
              </a:extLst>
            </p:cNvPr>
            <p:cNvSpPr/>
            <p:nvPr/>
          </p:nvSpPr>
          <p:spPr>
            <a:xfrm rot="14400000">
              <a:off x="6731526" y="1870429"/>
              <a:ext cx="672289" cy="672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sp>
        <p:nvSpPr>
          <p:cNvPr id="73" name="Teardrop 1">
            <a:extLst>
              <a:ext uri="{FF2B5EF4-FFF2-40B4-BE49-F238E27FC236}">
                <a16:creationId xmlns:a16="http://schemas.microsoft.com/office/drawing/2014/main" id="{49F0BF5C-90F9-4D15-8BAE-7E8266B0BACF}"/>
              </a:ext>
            </a:extLst>
          </p:cNvPr>
          <p:cNvSpPr/>
          <p:nvPr/>
        </p:nvSpPr>
        <p:spPr>
          <a:xfrm rot="18900000">
            <a:off x="6897242" y="1991318"/>
            <a:ext cx="400494" cy="396315"/>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solidFill>
                <a:schemeClr val="tx1"/>
              </a:solidFill>
            </a:endParaRPr>
          </a:p>
        </p:txBody>
      </p:sp>
      <p:grpSp>
        <p:nvGrpSpPr>
          <p:cNvPr id="99" name="Group 98">
            <a:extLst>
              <a:ext uri="{FF2B5EF4-FFF2-40B4-BE49-F238E27FC236}">
                <a16:creationId xmlns:a16="http://schemas.microsoft.com/office/drawing/2014/main" id="{A41561CF-AB1A-497F-A840-2D531B61E587}"/>
              </a:ext>
            </a:extLst>
          </p:cNvPr>
          <p:cNvGrpSpPr/>
          <p:nvPr/>
        </p:nvGrpSpPr>
        <p:grpSpPr>
          <a:xfrm>
            <a:off x="6492043" y="4653625"/>
            <a:ext cx="979049" cy="1469591"/>
            <a:chOff x="6492043" y="4653625"/>
            <a:chExt cx="979049" cy="1469591"/>
          </a:xfrm>
        </p:grpSpPr>
        <p:grpSp>
          <p:nvGrpSpPr>
            <p:cNvPr id="85" name="Group 84">
              <a:extLst>
                <a:ext uri="{FF2B5EF4-FFF2-40B4-BE49-F238E27FC236}">
                  <a16:creationId xmlns:a16="http://schemas.microsoft.com/office/drawing/2014/main" id="{278BB461-1189-46BE-80FD-ABADDEB769CB}"/>
                </a:ext>
              </a:extLst>
            </p:cNvPr>
            <p:cNvGrpSpPr/>
            <p:nvPr/>
          </p:nvGrpSpPr>
          <p:grpSpPr>
            <a:xfrm rot="9085437" flipH="1">
              <a:off x="6492043" y="4653625"/>
              <a:ext cx="979049" cy="1469591"/>
              <a:chOff x="5093002" y="2426934"/>
              <a:chExt cx="2232248" cy="3350691"/>
            </a:xfrm>
            <a:solidFill>
              <a:schemeClr val="accent1"/>
            </a:solidFill>
          </p:grpSpPr>
          <p:grpSp>
            <p:nvGrpSpPr>
              <p:cNvPr id="87" name="Group 86">
                <a:extLst>
                  <a:ext uri="{FF2B5EF4-FFF2-40B4-BE49-F238E27FC236}">
                    <a16:creationId xmlns:a16="http://schemas.microsoft.com/office/drawing/2014/main" id="{38DE4A9F-0FE1-43DE-B151-53CEF117E494}"/>
                  </a:ext>
                </a:extLst>
              </p:cNvPr>
              <p:cNvGrpSpPr/>
              <p:nvPr/>
            </p:nvGrpSpPr>
            <p:grpSpPr>
              <a:xfrm>
                <a:off x="5625823" y="4659182"/>
                <a:ext cx="1166607" cy="1118443"/>
                <a:chOff x="4964627" y="3703863"/>
                <a:chExt cx="393594" cy="377344"/>
              </a:xfrm>
              <a:grpFill/>
            </p:grpSpPr>
            <p:sp>
              <p:nvSpPr>
                <p:cNvPr id="89" name="Oval 1">
                  <a:extLst>
                    <a:ext uri="{FF2B5EF4-FFF2-40B4-BE49-F238E27FC236}">
                      <a16:creationId xmlns:a16="http://schemas.microsoft.com/office/drawing/2014/main" id="{A4361DC5-5C39-4079-A0C6-BBB2ACB36538}"/>
                    </a:ext>
                  </a:extLst>
                </p:cNvPr>
                <p:cNvSpPr/>
                <p:nvPr/>
              </p:nvSpPr>
              <p:spPr>
                <a:xfrm flipH="1">
                  <a:off x="4977747" y="3794659"/>
                  <a:ext cx="367354" cy="65606"/>
                </a:xfrm>
                <a:custGeom>
                  <a:avLst/>
                  <a:gdLst/>
                  <a:ahLst/>
                  <a:cxnLst/>
                  <a:rect l="l" t="t" r="r" b="b"/>
                  <a:pathLst>
                    <a:path w="920008" h="164304">
                      <a:moveTo>
                        <a:pt x="852708" y="0"/>
                      </a:moveTo>
                      <a:lnTo>
                        <a:pt x="67299" y="0"/>
                      </a:lnTo>
                      <a:cubicBezTo>
                        <a:pt x="30131" y="0"/>
                        <a:pt x="0" y="30131"/>
                        <a:pt x="0" y="67299"/>
                      </a:cubicBezTo>
                      <a:lnTo>
                        <a:pt x="0" y="97005"/>
                      </a:lnTo>
                      <a:cubicBezTo>
                        <a:pt x="0" y="134173"/>
                        <a:pt x="30131" y="164304"/>
                        <a:pt x="67299" y="164304"/>
                      </a:cubicBezTo>
                      <a:lnTo>
                        <a:pt x="852708" y="164304"/>
                      </a:lnTo>
                      <a:cubicBezTo>
                        <a:pt x="889877" y="164304"/>
                        <a:pt x="920008" y="134173"/>
                        <a:pt x="920008" y="97005"/>
                      </a:cubicBezTo>
                      <a:lnTo>
                        <a:pt x="920008" y="67299"/>
                      </a:lnTo>
                      <a:cubicBezTo>
                        <a:pt x="920008" y="30131"/>
                        <a:pt x="889877" y="0"/>
                        <a:pt x="85270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Oval 1">
                  <a:extLst>
                    <a:ext uri="{FF2B5EF4-FFF2-40B4-BE49-F238E27FC236}">
                      <a16:creationId xmlns:a16="http://schemas.microsoft.com/office/drawing/2014/main" id="{21DDB133-62F1-406C-8C25-FBCC9591F017}"/>
                    </a:ext>
                  </a:extLst>
                </p:cNvPr>
                <p:cNvSpPr/>
                <p:nvPr/>
              </p:nvSpPr>
              <p:spPr>
                <a:xfrm flipH="1">
                  <a:off x="5017106" y="3976249"/>
                  <a:ext cx="288634" cy="104958"/>
                </a:xfrm>
                <a:custGeom>
                  <a:avLst/>
                  <a:gdLst/>
                  <a:ahLst/>
                  <a:cxnLst/>
                  <a:rect l="l" t="t" r="r" b="b"/>
                  <a:pathLst>
                    <a:path w="722862" h="262858">
                      <a:moveTo>
                        <a:pt x="722862" y="0"/>
                      </a:moveTo>
                      <a:lnTo>
                        <a:pt x="0" y="0"/>
                      </a:lnTo>
                      <a:lnTo>
                        <a:pt x="0" y="131429"/>
                      </a:lnTo>
                      <a:cubicBezTo>
                        <a:pt x="0" y="204015"/>
                        <a:pt x="161818" y="262858"/>
                        <a:pt x="361431" y="262858"/>
                      </a:cubicBezTo>
                      <a:cubicBezTo>
                        <a:pt x="561044" y="262858"/>
                        <a:pt x="722862" y="204015"/>
                        <a:pt x="722862" y="13142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Oval 1">
                  <a:extLst>
                    <a:ext uri="{FF2B5EF4-FFF2-40B4-BE49-F238E27FC236}">
                      <a16:creationId xmlns:a16="http://schemas.microsoft.com/office/drawing/2014/main" id="{4F283F41-24AA-4568-A54F-491DF437DBFA}"/>
                    </a:ext>
                  </a:extLst>
                </p:cNvPr>
                <p:cNvSpPr/>
                <p:nvPr/>
              </p:nvSpPr>
              <p:spPr>
                <a:xfrm flipH="1">
                  <a:off x="4990867" y="3885454"/>
                  <a:ext cx="341114" cy="65606"/>
                </a:xfrm>
                <a:custGeom>
                  <a:avLst/>
                  <a:gdLst/>
                  <a:ahLst/>
                  <a:cxnLst/>
                  <a:rect l="l" t="t" r="r" b="b"/>
                  <a:pathLst>
                    <a:path w="854293" h="164306">
                      <a:moveTo>
                        <a:pt x="786994" y="0"/>
                      </a:moveTo>
                      <a:lnTo>
                        <a:pt x="67299" y="0"/>
                      </a:lnTo>
                      <a:cubicBezTo>
                        <a:pt x="30131" y="0"/>
                        <a:pt x="0" y="30131"/>
                        <a:pt x="0" y="67299"/>
                      </a:cubicBezTo>
                      <a:lnTo>
                        <a:pt x="0" y="97007"/>
                      </a:lnTo>
                      <a:cubicBezTo>
                        <a:pt x="0" y="134174"/>
                        <a:pt x="30131" y="164306"/>
                        <a:pt x="67299" y="164306"/>
                      </a:cubicBezTo>
                      <a:lnTo>
                        <a:pt x="786994" y="164306"/>
                      </a:lnTo>
                      <a:cubicBezTo>
                        <a:pt x="824162" y="164306"/>
                        <a:pt x="854293" y="134174"/>
                        <a:pt x="854293" y="97007"/>
                      </a:cubicBezTo>
                      <a:lnTo>
                        <a:pt x="854293" y="67299"/>
                      </a:lnTo>
                      <a:cubicBezTo>
                        <a:pt x="854293" y="30131"/>
                        <a:pt x="824162" y="0"/>
                        <a:pt x="78699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Oval 1">
                  <a:extLst>
                    <a:ext uri="{FF2B5EF4-FFF2-40B4-BE49-F238E27FC236}">
                      <a16:creationId xmlns:a16="http://schemas.microsoft.com/office/drawing/2014/main" id="{11584B43-099D-41D3-AFCF-81694FACCF69}"/>
                    </a:ext>
                  </a:extLst>
                </p:cNvPr>
                <p:cNvSpPr/>
                <p:nvPr/>
              </p:nvSpPr>
              <p:spPr>
                <a:xfrm flipH="1">
                  <a:off x="4964627" y="3703863"/>
                  <a:ext cx="393594" cy="65606"/>
                </a:xfrm>
                <a:custGeom>
                  <a:avLst/>
                  <a:gdLst/>
                  <a:ahLst/>
                  <a:cxnLst/>
                  <a:rect l="l" t="t" r="r" b="b"/>
                  <a:pathLst>
                    <a:path w="985723" h="164305">
                      <a:moveTo>
                        <a:pt x="918424" y="0"/>
                      </a:moveTo>
                      <a:lnTo>
                        <a:pt x="67300" y="0"/>
                      </a:lnTo>
                      <a:cubicBezTo>
                        <a:pt x="30131" y="0"/>
                        <a:pt x="0" y="30130"/>
                        <a:pt x="0" y="67298"/>
                      </a:cubicBezTo>
                      <a:lnTo>
                        <a:pt x="0" y="97006"/>
                      </a:lnTo>
                      <a:cubicBezTo>
                        <a:pt x="0" y="134173"/>
                        <a:pt x="30131" y="164305"/>
                        <a:pt x="67300" y="164305"/>
                      </a:cubicBezTo>
                      <a:lnTo>
                        <a:pt x="918424" y="164305"/>
                      </a:lnTo>
                      <a:cubicBezTo>
                        <a:pt x="955592" y="164305"/>
                        <a:pt x="985723" y="134173"/>
                        <a:pt x="985723" y="97006"/>
                      </a:cubicBezTo>
                      <a:lnTo>
                        <a:pt x="985723" y="67298"/>
                      </a:lnTo>
                      <a:cubicBezTo>
                        <a:pt x="985723" y="30130"/>
                        <a:pt x="955592" y="0"/>
                        <a:pt x="91842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88" name="Block Arc 87">
                <a:extLst>
                  <a:ext uri="{FF2B5EF4-FFF2-40B4-BE49-F238E27FC236}">
                    <a16:creationId xmlns:a16="http://schemas.microsoft.com/office/drawing/2014/main" id="{4FD9841F-C33F-41B0-B76F-71D3F469448B}"/>
                  </a:ext>
                </a:extLst>
              </p:cNvPr>
              <p:cNvSpPr/>
              <p:nvPr/>
            </p:nvSpPr>
            <p:spPr>
              <a:xfrm>
                <a:off x="5093002" y="2426934"/>
                <a:ext cx="2232248" cy="2232248"/>
              </a:xfrm>
              <a:prstGeom prst="blockArc">
                <a:avLst>
                  <a:gd name="adj1" fmla="val 7222187"/>
                  <a:gd name="adj2" fmla="val 3660514"/>
                  <a:gd name="adj3" fmla="val 81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sp>
          <p:nvSpPr>
            <p:cNvPr id="93" name="Oval 92">
              <a:extLst>
                <a:ext uri="{FF2B5EF4-FFF2-40B4-BE49-F238E27FC236}">
                  <a16:creationId xmlns:a16="http://schemas.microsoft.com/office/drawing/2014/main" id="{A1C331B0-C911-48D5-A6F0-5A8BC71C08C1}"/>
                </a:ext>
              </a:extLst>
            </p:cNvPr>
            <p:cNvSpPr/>
            <p:nvPr/>
          </p:nvSpPr>
          <p:spPr>
            <a:xfrm rot="14400000">
              <a:off x="6744274" y="5239792"/>
              <a:ext cx="672289" cy="6722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grpSp>
      <p:sp>
        <p:nvSpPr>
          <p:cNvPr id="86" name="Rounded Rectangle 5">
            <a:extLst>
              <a:ext uri="{FF2B5EF4-FFF2-40B4-BE49-F238E27FC236}">
                <a16:creationId xmlns:a16="http://schemas.microsoft.com/office/drawing/2014/main" id="{96C3D55C-B99C-40F5-8190-0F61209C3629}"/>
              </a:ext>
            </a:extLst>
          </p:cNvPr>
          <p:cNvSpPr/>
          <p:nvPr/>
        </p:nvSpPr>
        <p:spPr>
          <a:xfrm flipH="1">
            <a:off x="6902753" y="5471446"/>
            <a:ext cx="391682" cy="323114"/>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a:p>
        </p:txBody>
      </p:sp>
    </p:spTree>
    <p:extLst>
      <p:ext uri="{BB962C8B-B14F-4D97-AF65-F5344CB8AC3E}">
        <p14:creationId xmlns:p14="http://schemas.microsoft.com/office/powerpoint/2010/main" val="3611625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Text Placeholder 13">
            <a:extLst>
              <a:ext uri="{FF2B5EF4-FFF2-40B4-BE49-F238E27FC236}">
                <a16:creationId xmlns:a16="http://schemas.microsoft.com/office/drawing/2014/main" id="{F61B7451-E002-4FB0-9C16-C8B37A6BDCE5}"/>
              </a:ext>
            </a:extLst>
          </p:cNvPr>
          <p:cNvSpPr txBox="1">
            <a:spLocks/>
          </p:cNvSpPr>
          <p:nvPr/>
        </p:nvSpPr>
        <p:spPr>
          <a:xfrm>
            <a:off x="761791" y="887483"/>
            <a:ext cx="4372109" cy="1011794"/>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4800" b="1">
                <a:solidFill>
                  <a:schemeClr val="tx1">
                    <a:lumMod val="75000"/>
                    <a:lumOff val="25000"/>
                  </a:schemeClr>
                </a:solidFill>
                <a:latin typeface="+mj-lt"/>
                <a:cs typeface="Arial" pitchFamily="34" charset="0"/>
              </a:rPr>
              <a:t>The </a:t>
            </a:r>
            <a:r>
              <a:rPr lang="en-US" altLang="ko-KR" sz="4800" b="1">
                <a:solidFill>
                  <a:schemeClr val="accent3"/>
                </a:solidFill>
                <a:latin typeface="+mj-lt"/>
                <a:cs typeface="Arial" pitchFamily="34" charset="0"/>
              </a:rPr>
              <a:t>Team</a:t>
            </a:r>
            <a:endParaRPr lang="en-US" altLang="ko-KR" sz="4800" b="1">
              <a:solidFill>
                <a:schemeClr val="tx1">
                  <a:lumMod val="75000"/>
                  <a:lumOff val="25000"/>
                </a:schemeClr>
              </a:solidFill>
              <a:latin typeface="+mj-lt"/>
              <a:cs typeface="Arial" pitchFamily="34" charset="0"/>
            </a:endParaRPr>
          </a:p>
        </p:txBody>
      </p:sp>
      <p:sp>
        <p:nvSpPr>
          <p:cNvPr id="13" name="자유형: 도형 27">
            <a:extLst>
              <a:ext uri="{FF2B5EF4-FFF2-40B4-BE49-F238E27FC236}">
                <a16:creationId xmlns:a16="http://schemas.microsoft.com/office/drawing/2014/main" id="{5C6DA5C3-7B78-4621-AEF8-559F8E50A6DB}"/>
              </a:ext>
            </a:extLst>
          </p:cNvPr>
          <p:cNvSpPr/>
          <p:nvPr/>
        </p:nvSpPr>
        <p:spPr>
          <a:xfrm>
            <a:off x="10755082" y="1558843"/>
            <a:ext cx="1436918" cy="2386152"/>
          </a:xfrm>
          <a:custGeom>
            <a:avLst/>
            <a:gdLst>
              <a:gd name="connsiteX0" fmla="*/ 1193076 w 1436918"/>
              <a:gd name="connsiteY0" fmla="*/ 0 h 2386152"/>
              <a:gd name="connsiteX1" fmla="*/ 1436918 w 1436918"/>
              <a:gd name="connsiteY1" fmla="*/ 243842 h 2386152"/>
              <a:gd name="connsiteX2" fmla="*/ 1436918 w 1436918"/>
              <a:gd name="connsiteY2" fmla="*/ 2142310 h 2386152"/>
              <a:gd name="connsiteX3" fmla="*/ 1193076 w 1436918"/>
              <a:gd name="connsiteY3" fmla="*/ 2386152 h 2386152"/>
              <a:gd name="connsiteX4" fmla="*/ 0 w 1436918"/>
              <a:gd name="connsiteY4" fmla="*/ 1193076 h 238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2386152">
                <a:moveTo>
                  <a:pt x="1193076" y="0"/>
                </a:moveTo>
                <a:lnTo>
                  <a:pt x="1436918" y="243842"/>
                </a:lnTo>
                <a:lnTo>
                  <a:pt x="1436918" y="2142310"/>
                </a:lnTo>
                <a:lnTo>
                  <a:pt x="1193076" y="2386152"/>
                </a:lnTo>
                <a:lnTo>
                  <a:pt x="0" y="1193076"/>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자유형: 도형 30">
            <a:extLst>
              <a:ext uri="{FF2B5EF4-FFF2-40B4-BE49-F238E27FC236}">
                <a16:creationId xmlns:a16="http://schemas.microsoft.com/office/drawing/2014/main" id="{2C268D95-6831-4266-B85D-064EBE9CA51C}"/>
              </a:ext>
            </a:extLst>
          </p:cNvPr>
          <p:cNvSpPr/>
          <p:nvPr/>
        </p:nvSpPr>
        <p:spPr>
          <a:xfrm>
            <a:off x="8155574" y="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자유형: 도형 34">
            <a:extLst>
              <a:ext uri="{FF2B5EF4-FFF2-40B4-BE49-F238E27FC236}">
                <a16:creationId xmlns:a16="http://schemas.microsoft.com/office/drawing/2014/main" id="{6459F166-C1AE-49BD-A7FB-4CDE1C54BAAC}"/>
              </a:ext>
            </a:extLst>
          </p:cNvPr>
          <p:cNvSpPr/>
          <p:nvPr/>
        </p:nvSpPr>
        <p:spPr>
          <a:xfrm>
            <a:off x="10755082" y="0"/>
            <a:ext cx="1436918" cy="1393380"/>
          </a:xfrm>
          <a:custGeom>
            <a:avLst/>
            <a:gdLst>
              <a:gd name="connsiteX0" fmla="*/ 200304 w 1436918"/>
              <a:gd name="connsiteY0" fmla="*/ 0 h 1393380"/>
              <a:gd name="connsiteX1" fmla="*/ 1436918 w 1436918"/>
              <a:gd name="connsiteY1" fmla="*/ 0 h 1393380"/>
              <a:gd name="connsiteX2" fmla="*/ 1436918 w 1436918"/>
              <a:gd name="connsiteY2" fmla="*/ 1149538 h 1393380"/>
              <a:gd name="connsiteX3" fmla="*/ 1193076 w 1436918"/>
              <a:gd name="connsiteY3" fmla="*/ 1393380 h 1393380"/>
              <a:gd name="connsiteX4" fmla="*/ 0 w 1436918"/>
              <a:gd name="connsiteY4" fmla="*/ 200304 h 1393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6918" h="1393380">
                <a:moveTo>
                  <a:pt x="200304" y="0"/>
                </a:moveTo>
                <a:lnTo>
                  <a:pt x="1436918" y="0"/>
                </a:lnTo>
                <a:lnTo>
                  <a:pt x="1436918" y="1149538"/>
                </a:lnTo>
                <a:lnTo>
                  <a:pt x="1193076" y="1393380"/>
                </a:lnTo>
                <a:lnTo>
                  <a:pt x="0" y="200304"/>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자유형: 도형 35">
            <a:extLst>
              <a:ext uri="{FF2B5EF4-FFF2-40B4-BE49-F238E27FC236}">
                <a16:creationId xmlns:a16="http://schemas.microsoft.com/office/drawing/2014/main" id="{8657D5CE-DB48-4940-860E-BAB55C81C910}"/>
              </a:ext>
            </a:extLst>
          </p:cNvPr>
          <p:cNvSpPr/>
          <p:nvPr/>
        </p:nvSpPr>
        <p:spPr>
          <a:xfrm rot="10800000">
            <a:off x="6836223" y="5464622"/>
            <a:ext cx="2386152" cy="1393379"/>
          </a:xfrm>
          <a:custGeom>
            <a:avLst/>
            <a:gdLst>
              <a:gd name="connsiteX0" fmla="*/ 200303 w 2386152"/>
              <a:gd name="connsiteY0" fmla="*/ 0 h 1393379"/>
              <a:gd name="connsiteX1" fmla="*/ 2185849 w 2386152"/>
              <a:gd name="connsiteY1" fmla="*/ 0 h 1393379"/>
              <a:gd name="connsiteX2" fmla="*/ 2386152 w 2386152"/>
              <a:gd name="connsiteY2" fmla="*/ 200303 h 1393379"/>
              <a:gd name="connsiteX3" fmla="*/ 1193076 w 2386152"/>
              <a:gd name="connsiteY3" fmla="*/ 1393379 h 1393379"/>
              <a:gd name="connsiteX4" fmla="*/ 0 w 2386152"/>
              <a:gd name="connsiteY4" fmla="*/ 200303 h 13933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152" h="1393379">
                <a:moveTo>
                  <a:pt x="200303" y="0"/>
                </a:moveTo>
                <a:lnTo>
                  <a:pt x="2185849" y="0"/>
                </a:lnTo>
                <a:lnTo>
                  <a:pt x="2386152" y="200303"/>
                </a:lnTo>
                <a:lnTo>
                  <a:pt x="1193076" y="1393379"/>
                </a:lnTo>
                <a:lnTo>
                  <a:pt x="0" y="200303"/>
                </a:lnTo>
                <a:close/>
              </a:path>
            </a:pathLst>
          </a:custGeom>
          <a:solidFill>
            <a:schemeClr val="accent3">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pic>
        <p:nvPicPr>
          <p:cNvPr id="28" name="Segnaposto immagine 27">
            <a:extLst>
              <a:ext uri="{FF2B5EF4-FFF2-40B4-BE49-F238E27FC236}">
                <a16:creationId xmlns:a16="http://schemas.microsoft.com/office/drawing/2014/main" id="{DB7E39A2-1A53-DA4F-84C9-57634AD28083}"/>
              </a:ext>
            </a:extLst>
          </p:cNvPr>
          <p:cNvPicPr>
            <a:picLocks noGrp="1" noChangeAspect="1"/>
          </p:cNvPicPr>
          <p:nvPr>
            <p:ph type="pic" sz="quarter" idx="13"/>
          </p:nvPr>
        </p:nvPicPr>
        <p:blipFill>
          <a:blip r:embed="rId2"/>
          <a:srcRect l="15754" r="15754"/>
          <a:stretch>
            <a:fillRect/>
          </a:stretch>
        </p:blipFill>
        <p:spPr/>
      </p:pic>
      <p:pic>
        <p:nvPicPr>
          <p:cNvPr id="19" name="Segnaposto immagine 18">
            <a:extLst>
              <a:ext uri="{FF2B5EF4-FFF2-40B4-BE49-F238E27FC236}">
                <a16:creationId xmlns:a16="http://schemas.microsoft.com/office/drawing/2014/main" id="{A0DDCF2E-E060-FE47-B26B-C7ACFD52746E}"/>
              </a:ext>
            </a:extLst>
          </p:cNvPr>
          <p:cNvPicPr>
            <a:picLocks noGrp="1" noChangeAspect="1"/>
          </p:cNvPicPr>
          <p:nvPr>
            <p:ph type="pic" sz="quarter" idx="12"/>
          </p:nvPr>
        </p:nvPicPr>
        <p:blipFill>
          <a:blip r:embed="rId3"/>
          <a:srcRect l="303" r="303"/>
          <a:stretch>
            <a:fillRect/>
          </a:stretch>
        </p:blipFill>
        <p:spPr/>
      </p:pic>
      <p:pic>
        <p:nvPicPr>
          <p:cNvPr id="26" name="Segnaposto immagine 25">
            <a:extLst>
              <a:ext uri="{FF2B5EF4-FFF2-40B4-BE49-F238E27FC236}">
                <a16:creationId xmlns:a16="http://schemas.microsoft.com/office/drawing/2014/main" id="{6A30ED3A-D3C7-FB49-A5FD-D75045A34037}"/>
              </a:ext>
            </a:extLst>
          </p:cNvPr>
          <p:cNvPicPr>
            <a:picLocks noGrp="1" noChangeAspect="1"/>
          </p:cNvPicPr>
          <p:nvPr>
            <p:ph type="pic" sz="quarter" idx="10"/>
          </p:nvPr>
        </p:nvPicPr>
        <p:blipFill>
          <a:blip r:embed="rId4"/>
          <a:srcRect l="12751" r="12751"/>
          <a:stretch>
            <a:fillRect/>
          </a:stretch>
        </p:blipFill>
        <p:spPr/>
      </p:pic>
      <p:pic>
        <p:nvPicPr>
          <p:cNvPr id="39" name="Segnaposto immagine 38">
            <a:extLst>
              <a:ext uri="{FF2B5EF4-FFF2-40B4-BE49-F238E27FC236}">
                <a16:creationId xmlns:a16="http://schemas.microsoft.com/office/drawing/2014/main" id="{70568150-8489-6645-85DA-511714EDDA11}"/>
              </a:ext>
            </a:extLst>
          </p:cNvPr>
          <p:cNvPicPr>
            <a:picLocks noGrp="1" noChangeAspect="1"/>
          </p:cNvPicPr>
          <p:nvPr>
            <p:ph type="pic" sz="quarter" idx="11"/>
          </p:nvPr>
        </p:nvPicPr>
        <p:blipFill>
          <a:blip r:embed="rId5"/>
          <a:srcRect l="6714" r="6714"/>
          <a:stretch>
            <a:fillRect/>
          </a:stretch>
        </p:blipFill>
        <p:spPr/>
      </p:pic>
      <p:sp>
        <p:nvSpPr>
          <p:cNvPr id="12" name="TextBox 4">
            <a:extLst>
              <a:ext uri="{FF2B5EF4-FFF2-40B4-BE49-F238E27FC236}">
                <a16:creationId xmlns:a16="http://schemas.microsoft.com/office/drawing/2014/main" id="{339C1506-D2B9-D84B-88FD-26BA88E62887}"/>
              </a:ext>
            </a:extLst>
          </p:cNvPr>
          <p:cNvSpPr txBox="1"/>
          <p:nvPr/>
        </p:nvSpPr>
        <p:spPr>
          <a:xfrm>
            <a:off x="761791" y="5118373"/>
            <a:ext cx="3496695" cy="830997"/>
          </a:xfrm>
          <a:prstGeom prst="rect">
            <a:avLst/>
          </a:prstGeom>
          <a:noFill/>
        </p:spPr>
        <p:txBody>
          <a:bodyPr wrap="square" lIns="108000" rIns="108000" rtlCol="0">
            <a:spAutoFit/>
          </a:bodyPr>
          <a:lstStyle/>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Who We Are</a:t>
            </a:r>
          </a:p>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Our Background</a:t>
            </a:r>
          </a:p>
          <a:p>
            <a:pPr marL="285750" indent="-285750">
              <a:buFont typeface="Arial" panose="020B0604020202020204" pitchFamily="34" charset="0"/>
              <a:buChar char="•"/>
            </a:pPr>
            <a:r>
              <a:rPr lang="en-US" altLang="ko-KR" sz="1600">
                <a:solidFill>
                  <a:schemeClr val="tx1">
                    <a:lumMod val="75000"/>
                    <a:lumOff val="25000"/>
                  </a:schemeClr>
                </a:solidFill>
                <a:ea typeface="FZShuTi" pitchFamily="2" charset="-122"/>
                <a:cs typeface="Arial" pitchFamily="34" charset="0"/>
              </a:rPr>
              <a:t>Our Roles within </a:t>
            </a:r>
            <a:r>
              <a:rPr lang="en-US" altLang="ko-KR" sz="1600" err="1">
                <a:solidFill>
                  <a:schemeClr val="tx1">
                    <a:lumMod val="75000"/>
                    <a:lumOff val="25000"/>
                  </a:schemeClr>
                </a:solidFill>
                <a:ea typeface="FZShuTi" pitchFamily="2" charset="-122"/>
                <a:cs typeface="Arial" pitchFamily="34" charset="0"/>
              </a:rPr>
              <a:t>toot.ai</a:t>
            </a:r>
            <a:endParaRPr lang="en-US" altLang="ko-KR" sz="1600">
              <a:solidFill>
                <a:schemeClr val="tx1">
                  <a:lumMod val="75000"/>
                  <a:lumOff val="25000"/>
                </a:schemeClr>
              </a:solidFill>
              <a:ea typeface="FZShuTi" pitchFamily="2" charset="-122"/>
              <a:cs typeface="Arial" pitchFamily="34" charset="0"/>
            </a:endParaRPr>
          </a:p>
        </p:txBody>
      </p:sp>
    </p:spTree>
    <p:extLst>
      <p:ext uri="{BB962C8B-B14F-4D97-AF65-F5344CB8AC3E}">
        <p14:creationId xmlns:p14="http://schemas.microsoft.com/office/powerpoint/2010/main" val="423078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Segnaposto immagine 17">
            <a:extLst>
              <a:ext uri="{FF2B5EF4-FFF2-40B4-BE49-F238E27FC236}">
                <a16:creationId xmlns:a16="http://schemas.microsoft.com/office/drawing/2014/main" id="{22831D9F-9223-2F4B-A470-BEA78120F58E}"/>
              </a:ext>
            </a:extLst>
          </p:cNvPr>
          <p:cNvPicPr>
            <a:picLocks noGrp="1" noChangeAspect="1"/>
          </p:cNvPicPr>
          <p:nvPr>
            <p:ph type="pic" idx="14"/>
          </p:nvPr>
        </p:nvPicPr>
        <p:blipFill>
          <a:blip r:embed="rId2"/>
          <a:srcRect t="26087" b="26087"/>
          <a:stretch>
            <a:fillRect/>
          </a:stretch>
        </p:blipFill>
        <p:spPr>
          <a:xfrm>
            <a:off x="280706" y="323017"/>
            <a:ext cx="11617291" cy="2908895"/>
          </a:xfrm>
        </p:spPr>
      </p:pic>
      <p:grpSp>
        <p:nvGrpSpPr>
          <p:cNvPr id="32" name="Group 11">
            <a:extLst>
              <a:ext uri="{FF2B5EF4-FFF2-40B4-BE49-F238E27FC236}">
                <a16:creationId xmlns:a16="http://schemas.microsoft.com/office/drawing/2014/main" id="{0710CF04-37E4-43B5-96BD-9F2C618ADD70}"/>
              </a:ext>
            </a:extLst>
          </p:cNvPr>
          <p:cNvGrpSpPr/>
          <p:nvPr/>
        </p:nvGrpSpPr>
        <p:grpSpPr>
          <a:xfrm>
            <a:off x="1418785" y="4869382"/>
            <a:ext cx="1800200" cy="545942"/>
            <a:chOff x="2851759" y="3796461"/>
            <a:chExt cx="1800000" cy="545942"/>
          </a:xfrm>
        </p:grpSpPr>
        <p:sp>
          <p:nvSpPr>
            <p:cNvPr id="34" name="Text Placeholder 3">
              <a:extLst>
                <a:ext uri="{FF2B5EF4-FFF2-40B4-BE49-F238E27FC236}">
                  <a16:creationId xmlns:a16="http://schemas.microsoft.com/office/drawing/2014/main" id="{CB4C5FAC-7FE7-411C-8171-63F3AFE07ECC}"/>
                </a:ext>
              </a:extLst>
            </p:cNvPr>
            <p:cNvSpPr txBox="1">
              <a:spLocks/>
            </p:cNvSpPr>
            <p:nvPr/>
          </p:nvSpPr>
          <p:spPr>
            <a:xfrm>
              <a:off x="2851759" y="3796461"/>
              <a:ext cx="1800000"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b="1">
                  <a:solidFill>
                    <a:schemeClr val="tx1">
                      <a:lumMod val="75000"/>
                      <a:lumOff val="25000"/>
                    </a:schemeClr>
                  </a:solidFill>
                  <a:cs typeface="Arial" pitchFamily="34" charset="0"/>
                </a:rPr>
                <a:t>Daniele Di </a:t>
              </a:r>
              <a:r>
                <a:rPr lang="en-US" sz="1400" b="1" err="1">
                  <a:solidFill>
                    <a:schemeClr val="tx1">
                      <a:lumMod val="75000"/>
                      <a:lumOff val="25000"/>
                    </a:schemeClr>
                  </a:solidFill>
                  <a:cs typeface="Arial" pitchFamily="34" charset="0"/>
                </a:rPr>
                <a:t>Grandi</a:t>
              </a:r>
              <a:endParaRPr lang="en-US" sz="1400" b="1">
                <a:solidFill>
                  <a:schemeClr val="tx1">
                    <a:lumMod val="75000"/>
                    <a:lumOff val="25000"/>
                  </a:schemeClr>
                </a:solidFill>
                <a:cs typeface="Arial" pitchFamily="34" charset="0"/>
              </a:endParaRPr>
            </a:p>
          </p:txBody>
        </p:sp>
        <p:sp>
          <p:nvSpPr>
            <p:cNvPr id="35" name="Text Placeholder 5">
              <a:extLst>
                <a:ext uri="{FF2B5EF4-FFF2-40B4-BE49-F238E27FC236}">
                  <a16:creationId xmlns:a16="http://schemas.microsoft.com/office/drawing/2014/main" id="{3DC43FA5-43C3-47A4-803B-0E2D1BD04CBD}"/>
                </a:ext>
              </a:extLst>
            </p:cNvPr>
            <p:cNvSpPr txBox="1">
              <a:spLocks/>
            </p:cNvSpPr>
            <p:nvPr/>
          </p:nvSpPr>
          <p:spPr>
            <a:xfrm>
              <a:off x="2851759" y="4110310"/>
              <a:ext cx="1800000"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200">
                  <a:solidFill>
                    <a:schemeClr val="accent1"/>
                  </a:solidFill>
                </a:rPr>
                <a:t>General Developer &amp; Marketing &amp; Finance</a:t>
              </a:r>
            </a:p>
          </p:txBody>
        </p:sp>
      </p:grpSp>
      <p:sp>
        <p:nvSpPr>
          <p:cNvPr id="41" name="TextBox 40">
            <a:extLst>
              <a:ext uri="{FF2B5EF4-FFF2-40B4-BE49-F238E27FC236}">
                <a16:creationId xmlns:a16="http://schemas.microsoft.com/office/drawing/2014/main" id="{AC36B0F9-52C8-4C14-94E7-4299DF256821}"/>
              </a:ext>
            </a:extLst>
          </p:cNvPr>
          <p:cNvSpPr txBox="1"/>
          <p:nvPr/>
        </p:nvSpPr>
        <p:spPr>
          <a:xfrm>
            <a:off x="1418784" y="5516150"/>
            <a:ext cx="2832382" cy="830997"/>
          </a:xfrm>
          <a:prstGeom prst="rect">
            <a:avLst/>
          </a:prstGeom>
          <a:noFill/>
        </p:spPr>
        <p:txBody>
          <a:bodyPr wrap="square" rtlCol="0">
            <a:spAutoFit/>
          </a:bodyPr>
          <a:lstStyle/>
          <a:p>
            <a:r>
              <a:rPr lang="en-US" altLang="ko-KR" sz="1200">
                <a:solidFill>
                  <a:schemeClr val="tx1">
                    <a:lumMod val="75000"/>
                    <a:lumOff val="25000"/>
                  </a:schemeClr>
                </a:solidFill>
                <a:cs typeface="Arial" pitchFamily="34" charset="0"/>
              </a:rPr>
              <a:t>BSc in Management Engineering</a:t>
            </a:r>
          </a:p>
          <a:p>
            <a:r>
              <a:rPr lang="en-US" altLang="ko-KR" sz="1200">
                <a:solidFill>
                  <a:schemeClr val="tx1">
                    <a:lumMod val="75000"/>
                    <a:lumOff val="25000"/>
                  </a:schemeClr>
                </a:solidFill>
                <a:cs typeface="Arial" pitchFamily="34" charset="0"/>
              </a:rPr>
              <a:t>MSc in Computing Science</a:t>
            </a:r>
          </a:p>
          <a:p>
            <a:r>
              <a:rPr lang="en-US" altLang="ko-KR" sz="1200">
                <a:solidFill>
                  <a:schemeClr val="tx1">
                    <a:lumMod val="75000"/>
                    <a:lumOff val="25000"/>
                  </a:schemeClr>
                </a:solidFill>
                <a:cs typeface="Arial" pitchFamily="34" charset="0"/>
              </a:rPr>
              <a:t>Experienced in Marketing, Development, Budgeting and Control</a:t>
            </a:r>
          </a:p>
        </p:txBody>
      </p:sp>
      <p:grpSp>
        <p:nvGrpSpPr>
          <p:cNvPr id="46" name="Group 19">
            <a:extLst>
              <a:ext uri="{FF2B5EF4-FFF2-40B4-BE49-F238E27FC236}">
                <a16:creationId xmlns:a16="http://schemas.microsoft.com/office/drawing/2014/main" id="{52697FD9-55E6-462C-A677-7D84B5763219}"/>
              </a:ext>
            </a:extLst>
          </p:cNvPr>
          <p:cNvGrpSpPr/>
          <p:nvPr/>
        </p:nvGrpSpPr>
        <p:grpSpPr>
          <a:xfrm>
            <a:off x="5014297" y="4768556"/>
            <a:ext cx="2288871" cy="593858"/>
            <a:chOff x="2851758" y="3796461"/>
            <a:chExt cx="2288617" cy="593858"/>
          </a:xfrm>
        </p:grpSpPr>
        <p:sp>
          <p:nvSpPr>
            <p:cNvPr id="47" name="Text Placeholder 3">
              <a:extLst>
                <a:ext uri="{FF2B5EF4-FFF2-40B4-BE49-F238E27FC236}">
                  <a16:creationId xmlns:a16="http://schemas.microsoft.com/office/drawing/2014/main" id="{196FB48D-CEA6-4626-B3A9-232A426D3428}"/>
                </a:ext>
              </a:extLst>
            </p:cNvPr>
            <p:cNvSpPr txBox="1">
              <a:spLocks/>
            </p:cNvSpPr>
            <p:nvPr/>
          </p:nvSpPr>
          <p:spPr>
            <a:xfrm>
              <a:off x="2851759" y="3796461"/>
              <a:ext cx="1800000"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b="1">
                  <a:solidFill>
                    <a:schemeClr val="tx1">
                      <a:lumMod val="75000"/>
                      <a:lumOff val="25000"/>
                    </a:schemeClr>
                  </a:solidFill>
                  <a:cs typeface="Arial" pitchFamily="34" charset="0"/>
                </a:rPr>
                <a:t>Jim </a:t>
              </a:r>
              <a:r>
                <a:rPr lang="en-US" sz="1400" b="1" err="1">
                  <a:solidFill>
                    <a:schemeClr val="tx1">
                      <a:lumMod val="75000"/>
                      <a:lumOff val="25000"/>
                    </a:schemeClr>
                  </a:solidFill>
                  <a:cs typeface="Arial" pitchFamily="34" charset="0"/>
                </a:rPr>
                <a:t>Ekanem</a:t>
              </a:r>
              <a:endParaRPr lang="en-US" sz="1400" b="1">
                <a:solidFill>
                  <a:schemeClr val="tx1">
                    <a:lumMod val="75000"/>
                    <a:lumOff val="25000"/>
                  </a:schemeClr>
                </a:solidFill>
                <a:cs typeface="Arial" pitchFamily="34" charset="0"/>
              </a:endParaRPr>
            </a:p>
          </p:txBody>
        </p:sp>
        <p:sp>
          <p:nvSpPr>
            <p:cNvPr id="48" name="Text Placeholder 5">
              <a:extLst>
                <a:ext uri="{FF2B5EF4-FFF2-40B4-BE49-F238E27FC236}">
                  <a16:creationId xmlns:a16="http://schemas.microsoft.com/office/drawing/2014/main" id="{C22B6A10-007A-4614-B492-34A33A104165}"/>
                </a:ext>
              </a:extLst>
            </p:cNvPr>
            <p:cNvSpPr txBox="1">
              <a:spLocks/>
            </p:cNvSpPr>
            <p:nvPr/>
          </p:nvSpPr>
          <p:spPr>
            <a:xfrm>
              <a:off x="2851758" y="4086246"/>
              <a:ext cx="2288617" cy="30407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200">
                  <a:solidFill>
                    <a:schemeClr val="accent3"/>
                  </a:solidFill>
                  <a:cs typeface="Arial" pitchFamily="34" charset="0"/>
                </a:rPr>
                <a:t>Frontend Developer &amp; </a:t>
              </a:r>
            </a:p>
            <a:p>
              <a:pPr marL="0" indent="0">
                <a:buNone/>
              </a:pPr>
              <a:r>
                <a:rPr lang="en-US" sz="1200">
                  <a:solidFill>
                    <a:schemeClr val="accent3"/>
                  </a:solidFill>
                  <a:cs typeface="Arial" pitchFamily="34" charset="0"/>
                </a:rPr>
                <a:t>Marketing &amp; User Experience</a:t>
              </a:r>
            </a:p>
          </p:txBody>
        </p:sp>
      </p:grpSp>
      <p:grpSp>
        <p:nvGrpSpPr>
          <p:cNvPr id="53" name="Group 36">
            <a:extLst>
              <a:ext uri="{FF2B5EF4-FFF2-40B4-BE49-F238E27FC236}">
                <a16:creationId xmlns:a16="http://schemas.microsoft.com/office/drawing/2014/main" id="{899A2FCD-B660-4C96-BE00-AAB60DEB6F38}"/>
              </a:ext>
            </a:extLst>
          </p:cNvPr>
          <p:cNvGrpSpPr/>
          <p:nvPr/>
        </p:nvGrpSpPr>
        <p:grpSpPr>
          <a:xfrm>
            <a:off x="8413630" y="4739710"/>
            <a:ext cx="2161509" cy="545942"/>
            <a:chOff x="2851758" y="3796461"/>
            <a:chExt cx="2161269" cy="545942"/>
          </a:xfrm>
        </p:grpSpPr>
        <p:sp>
          <p:nvSpPr>
            <p:cNvPr id="54" name="Text Placeholder 3">
              <a:extLst>
                <a:ext uri="{FF2B5EF4-FFF2-40B4-BE49-F238E27FC236}">
                  <a16:creationId xmlns:a16="http://schemas.microsoft.com/office/drawing/2014/main" id="{4E86B142-2AD8-4CC0-9E87-D6388AF4ADA3}"/>
                </a:ext>
              </a:extLst>
            </p:cNvPr>
            <p:cNvSpPr txBox="1">
              <a:spLocks/>
            </p:cNvSpPr>
            <p:nvPr/>
          </p:nvSpPr>
          <p:spPr>
            <a:xfrm>
              <a:off x="2851759" y="3796461"/>
              <a:ext cx="1800000"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b="1">
                  <a:solidFill>
                    <a:schemeClr val="tx1">
                      <a:lumMod val="75000"/>
                      <a:lumOff val="25000"/>
                    </a:schemeClr>
                  </a:solidFill>
                  <a:cs typeface="Arial" pitchFamily="34" charset="0"/>
                </a:rPr>
                <a:t>Otto </a:t>
              </a:r>
              <a:r>
                <a:rPr lang="en-US" sz="1400" b="1" err="1">
                  <a:solidFill>
                    <a:schemeClr val="tx1">
                      <a:lumMod val="75000"/>
                      <a:lumOff val="25000"/>
                    </a:schemeClr>
                  </a:solidFill>
                  <a:cs typeface="Arial" pitchFamily="34" charset="0"/>
                </a:rPr>
                <a:t>Mättas</a:t>
              </a:r>
              <a:endParaRPr lang="en-US" sz="1400" b="1">
                <a:solidFill>
                  <a:schemeClr val="tx1">
                    <a:lumMod val="75000"/>
                    <a:lumOff val="25000"/>
                  </a:schemeClr>
                </a:solidFill>
                <a:cs typeface="Arial" pitchFamily="34" charset="0"/>
              </a:endParaRPr>
            </a:p>
          </p:txBody>
        </p:sp>
        <p:sp>
          <p:nvSpPr>
            <p:cNvPr id="55" name="Text Placeholder 5">
              <a:extLst>
                <a:ext uri="{FF2B5EF4-FFF2-40B4-BE49-F238E27FC236}">
                  <a16:creationId xmlns:a16="http://schemas.microsoft.com/office/drawing/2014/main" id="{049F8450-D366-4E18-9A61-DB3C6EDFCC07}"/>
                </a:ext>
              </a:extLst>
            </p:cNvPr>
            <p:cNvSpPr txBox="1">
              <a:spLocks/>
            </p:cNvSpPr>
            <p:nvPr/>
          </p:nvSpPr>
          <p:spPr>
            <a:xfrm>
              <a:off x="2851758" y="4110310"/>
              <a:ext cx="2161269"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200">
                  <a:solidFill>
                    <a:schemeClr val="accent4"/>
                  </a:solidFill>
                </a:rPr>
                <a:t>Backend Developer &amp; Vision &amp; Investor Relations</a:t>
              </a:r>
            </a:p>
          </p:txBody>
        </p:sp>
      </p:grpSp>
      <p:grpSp>
        <p:nvGrpSpPr>
          <p:cNvPr id="28" name="그룹 63">
            <a:extLst>
              <a:ext uri="{FF2B5EF4-FFF2-40B4-BE49-F238E27FC236}">
                <a16:creationId xmlns:a16="http://schemas.microsoft.com/office/drawing/2014/main" id="{F7B5E0AB-8B27-40C6-BCDD-19F5C18BE4CA}"/>
              </a:ext>
            </a:extLst>
          </p:cNvPr>
          <p:cNvGrpSpPr/>
          <p:nvPr/>
        </p:nvGrpSpPr>
        <p:grpSpPr>
          <a:xfrm>
            <a:off x="1474924" y="4482255"/>
            <a:ext cx="2049231" cy="144016"/>
            <a:chOff x="518969" y="4794870"/>
            <a:chExt cx="1679267" cy="144016"/>
          </a:xfrm>
        </p:grpSpPr>
        <p:sp>
          <p:nvSpPr>
            <p:cNvPr id="29" name="Rectangle 35">
              <a:extLst>
                <a:ext uri="{FF2B5EF4-FFF2-40B4-BE49-F238E27FC236}">
                  <a16:creationId xmlns:a16="http://schemas.microsoft.com/office/drawing/2014/main" id="{9B8E2671-BACE-4E75-90E9-7D83300D8431}"/>
                </a:ext>
              </a:extLst>
            </p:cNvPr>
            <p:cNvSpPr/>
            <p:nvPr/>
          </p:nvSpPr>
          <p:spPr>
            <a:xfrm>
              <a:off x="518969" y="4794870"/>
              <a:ext cx="281436" cy="144016"/>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0" name="Rectangle 36">
              <a:extLst>
                <a:ext uri="{FF2B5EF4-FFF2-40B4-BE49-F238E27FC236}">
                  <a16:creationId xmlns:a16="http://schemas.microsoft.com/office/drawing/2014/main" id="{B037EF12-9996-4E65-8FF1-A83012C3BC34}"/>
                </a:ext>
              </a:extLst>
            </p:cNvPr>
            <p:cNvSpPr/>
            <p:nvPr/>
          </p:nvSpPr>
          <p:spPr>
            <a:xfrm>
              <a:off x="796605" y="4794870"/>
              <a:ext cx="281436" cy="144016"/>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1" name="Rectangle 37">
              <a:extLst>
                <a:ext uri="{FF2B5EF4-FFF2-40B4-BE49-F238E27FC236}">
                  <a16:creationId xmlns:a16="http://schemas.microsoft.com/office/drawing/2014/main" id="{2C3E0AB6-C16A-4DCD-A913-0247DF9F2007}"/>
                </a:ext>
              </a:extLst>
            </p:cNvPr>
            <p:cNvSpPr/>
            <p:nvPr/>
          </p:nvSpPr>
          <p:spPr>
            <a:xfrm>
              <a:off x="1076390" y="4794870"/>
              <a:ext cx="281436" cy="144016"/>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3" name="Rectangle 38">
              <a:extLst>
                <a:ext uri="{FF2B5EF4-FFF2-40B4-BE49-F238E27FC236}">
                  <a16:creationId xmlns:a16="http://schemas.microsoft.com/office/drawing/2014/main" id="{76415C1B-8B87-4C08-A161-1B3AAAE3E527}"/>
                </a:ext>
              </a:extLst>
            </p:cNvPr>
            <p:cNvSpPr/>
            <p:nvPr/>
          </p:nvSpPr>
          <p:spPr>
            <a:xfrm>
              <a:off x="1358024" y="4794870"/>
              <a:ext cx="281436" cy="144016"/>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6" name="Rectangle 39">
              <a:extLst>
                <a:ext uri="{FF2B5EF4-FFF2-40B4-BE49-F238E27FC236}">
                  <a16:creationId xmlns:a16="http://schemas.microsoft.com/office/drawing/2014/main" id="{20400B2A-406A-4D84-A58D-2040ED153D9C}"/>
                </a:ext>
              </a:extLst>
            </p:cNvPr>
            <p:cNvSpPr/>
            <p:nvPr/>
          </p:nvSpPr>
          <p:spPr>
            <a:xfrm>
              <a:off x="1637808" y="4794870"/>
              <a:ext cx="281436" cy="144016"/>
            </a:xfrm>
            <a:prstGeom prst="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7" name="Rectangle 40">
              <a:extLst>
                <a:ext uri="{FF2B5EF4-FFF2-40B4-BE49-F238E27FC236}">
                  <a16:creationId xmlns:a16="http://schemas.microsoft.com/office/drawing/2014/main" id="{5C299A42-D628-476D-96AF-C18FD2E0221A}"/>
                </a:ext>
              </a:extLst>
            </p:cNvPr>
            <p:cNvSpPr/>
            <p:nvPr/>
          </p:nvSpPr>
          <p:spPr>
            <a:xfrm>
              <a:off x="1916800" y="4794870"/>
              <a:ext cx="281436" cy="144016"/>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nvGrpSpPr>
          <p:cNvPr id="61" name="그룹 77">
            <a:extLst>
              <a:ext uri="{FF2B5EF4-FFF2-40B4-BE49-F238E27FC236}">
                <a16:creationId xmlns:a16="http://schemas.microsoft.com/office/drawing/2014/main" id="{F6D475EE-1DC3-458B-8197-0D4F968E0785}"/>
              </a:ext>
            </a:extLst>
          </p:cNvPr>
          <p:cNvGrpSpPr/>
          <p:nvPr/>
        </p:nvGrpSpPr>
        <p:grpSpPr>
          <a:xfrm>
            <a:off x="5071384" y="4412858"/>
            <a:ext cx="2049231" cy="144016"/>
            <a:chOff x="4791443" y="4794870"/>
            <a:chExt cx="1679267" cy="144016"/>
          </a:xfrm>
        </p:grpSpPr>
        <p:sp>
          <p:nvSpPr>
            <p:cNvPr id="62" name="Rectangle 49">
              <a:extLst>
                <a:ext uri="{FF2B5EF4-FFF2-40B4-BE49-F238E27FC236}">
                  <a16:creationId xmlns:a16="http://schemas.microsoft.com/office/drawing/2014/main" id="{4614AAB1-A3C2-406D-824B-6886F4C8FA4D}"/>
                </a:ext>
              </a:extLst>
            </p:cNvPr>
            <p:cNvSpPr/>
            <p:nvPr/>
          </p:nvSpPr>
          <p:spPr>
            <a:xfrm>
              <a:off x="4791443" y="4794870"/>
              <a:ext cx="281436" cy="144016"/>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3" name="Rectangle 50">
              <a:extLst>
                <a:ext uri="{FF2B5EF4-FFF2-40B4-BE49-F238E27FC236}">
                  <a16:creationId xmlns:a16="http://schemas.microsoft.com/office/drawing/2014/main" id="{75FD22CE-F7F1-4B25-9E53-F768BCFA7219}"/>
                </a:ext>
              </a:extLst>
            </p:cNvPr>
            <p:cNvSpPr/>
            <p:nvPr/>
          </p:nvSpPr>
          <p:spPr>
            <a:xfrm>
              <a:off x="5069079" y="4794870"/>
              <a:ext cx="281436" cy="144016"/>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4" name="Rectangle 51">
              <a:extLst>
                <a:ext uri="{FF2B5EF4-FFF2-40B4-BE49-F238E27FC236}">
                  <a16:creationId xmlns:a16="http://schemas.microsoft.com/office/drawing/2014/main" id="{4EF22B4B-01D3-48B5-8665-727FB9E45E48}"/>
                </a:ext>
              </a:extLst>
            </p:cNvPr>
            <p:cNvSpPr/>
            <p:nvPr/>
          </p:nvSpPr>
          <p:spPr>
            <a:xfrm>
              <a:off x="5348864" y="4794870"/>
              <a:ext cx="281436" cy="144016"/>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5" name="Rectangle 52">
              <a:extLst>
                <a:ext uri="{FF2B5EF4-FFF2-40B4-BE49-F238E27FC236}">
                  <a16:creationId xmlns:a16="http://schemas.microsoft.com/office/drawing/2014/main" id="{D265D564-C6E1-44D9-8024-30BE5DF48683}"/>
                </a:ext>
              </a:extLst>
            </p:cNvPr>
            <p:cNvSpPr/>
            <p:nvPr/>
          </p:nvSpPr>
          <p:spPr>
            <a:xfrm>
              <a:off x="5630498" y="4794870"/>
              <a:ext cx="281436" cy="144016"/>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6" name="Rectangle 53">
              <a:extLst>
                <a:ext uri="{FF2B5EF4-FFF2-40B4-BE49-F238E27FC236}">
                  <a16:creationId xmlns:a16="http://schemas.microsoft.com/office/drawing/2014/main" id="{0C2757DA-C54F-4BCE-9130-FC0A01F62825}"/>
                </a:ext>
              </a:extLst>
            </p:cNvPr>
            <p:cNvSpPr/>
            <p:nvPr/>
          </p:nvSpPr>
          <p:spPr>
            <a:xfrm>
              <a:off x="5910282" y="4794870"/>
              <a:ext cx="281436" cy="144016"/>
            </a:xfrm>
            <a:prstGeom prst="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67" name="Rectangle 54">
              <a:extLst>
                <a:ext uri="{FF2B5EF4-FFF2-40B4-BE49-F238E27FC236}">
                  <a16:creationId xmlns:a16="http://schemas.microsoft.com/office/drawing/2014/main" id="{8C0D5B6C-DC77-4148-B94A-CE7A80BC3978}"/>
                </a:ext>
              </a:extLst>
            </p:cNvPr>
            <p:cNvSpPr/>
            <p:nvPr/>
          </p:nvSpPr>
          <p:spPr>
            <a:xfrm>
              <a:off x="6189274" y="4794870"/>
              <a:ext cx="281436" cy="144016"/>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grpSp>
        <p:nvGrpSpPr>
          <p:cNvPr id="68" name="그룹 84">
            <a:extLst>
              <a:ext uri="{FF2B5EF4-FFF2-40B4-BE49-F238E27FC236}">
                <a16:creationId xmlns:a16="http://schemas.microsoft.com/office/drawing/2014/main" id="{F335C32B-547D-4250-9F07-65BEE9DF886E}"/>
              </a:ext>
            </a:extLst>
          </p:cNvPr>
          <p:cNvGrpSpPr/>
          <p:nvPr/>
        </p:nvGrpSpPr>
        <p:grpSpPr>
          <a:xfrm>
            <a:off x="8470717" y="4376116"/>
            <a:ext cx="2049231" cy="144016"/>
            <a:chOff x="6927681" y="4794870"/>
            <a:chExt cx="1679267" cy="144016"/>
          </a:xfrm>
        </p:grpSpPr>
        <p:sp>
          <p:nvSpPr>
            <p:cNvPr id="69" name="Rectangle 57">
              <a:extLst>
                <a:ext uri="{FF2B5EF4-FFF2-40B4-BE49-F238E27FC236}">
                  <a16:creationId xmlns:a16="http://schemas.microsoft.com/office/drawing/2014/main" id="{371DE9A8-AF3A-4833-8F8B-A0C7C0948657}"/>
                </a:ext>
              </a:extLst>
            </p:cNvPr>
            <p:cNvSpPr/>
            <p:nvPr/>
          </p:nvSpPr>
          <p:spPr>
            <a:xfrm>
              <a:off x="6927681" y="4794870"/>
              <a:ext cx="281436" cy="144016"/>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0" name="Rectangle 58">
              <a:extLst>
                <a:ext uri="{FF2B5EF4-FFF2-40B4-BE49-F238E27FC236}">
                  <a16:creationId xmlns:a16="http://schemas.microsoft.com/office/drawing/2014/main" id="{6318697D-7BEF-4392-ACF1-9C56364267FC}"/>
                </a:ext>
              </a:extLst>
            </p:cNvPr>
            <p:cNvSpPr/>
            <p:nvPr/>
          </p:nvSpPr>
          <p:spPr>
            <a:xfrm>
              <a:off x="7205317" y="4794870"/>
              <a:ext cx="281436" cy="144016"/>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1" name="Rectangle 59">
              <a:extLst>
                <a:ext uri="{FF2B5EF4-FFF2-40B4-BE49-F238E27FC236}">
                  <a16:creationId xmlns:a16="http://schemas.microsoft.com/office/drawing/2014/main" id="{CDEEB912-D744-4899-A9FF-A54745DA758D}"/>
                </a:ext>
              </a:extLst>
            </p:cNvPr>
            <p:cNvSpPr/>
            <p:nvPr/>
          </p:nvSpPr>
          <p:spPr>
            <a:xfrm>
              <a:off x="7485102" y="4794870"/>
              <a:ext cx="281436" cy="144016"/>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2" name="Rectangle 60">
              <a:extLst>
                <a:ext uri="{FF2B5EF4-FFF2-40B4-BE49-F238E27FC236}">
                  <a16:creationId xmlns:a16="http://schemas.microsoft.com/office/drawing/2014/main" id="{4E71466B-C9FD-4F00-9780-0C68EDD51077}"/>
                </a:ext>
              </a:extLst>
            </p:cNvPr>
            <p:cNvSpPr/>
            <p:nvPr/>
          </p:nvSpPr>
          <p:spPr>
            <a:xfrm>
              <a:off x="7766736" y="4794870"/>
              <a:ext cx="281436" cy="144016"/>
            </a:xfrm>
            <a:prstGeom prst="rect">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3" name="Rectangle 61">
              <a:extLst>
                <a:ext uri="{FF2B5EF4-FFF2-40B4-BE49-F238E27FC236}">
                  <a16:creationId xmlns:a16="http://schemas.microsoft.com/office/drawing/2014/main" id="{DB66ECA5-6D29-4196-BBB4-E8940C676E81}"/>
                </a:ext>
              </a:extLst>
            </p:cNvPr>
            <p:cNvSpPr/>
            <p:nvPr/>
          </p:nvSpPr>
          <p:spPr>
            <a:xfrm>
              <a:off x="8046520" y="4794870"/>
              <a:ext cx="281436" cy="144016"/>
            </a:xfrm>
            <a:prstGeom prst="rect">
              <a:avLst/>
            </a:prstGeom>
            <a:solidFill>
              <a:schemeClr val="accent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74" name="Rectangle 62">
              <a:extLst>
                <a:ext uri="{FF2B5EF4-FFF2-40B4-BE49-F238E27FC236}">
                  <a16:creationId xmlns:a16="http://schemas.microsoft.com/office/drawing/2014/main" id="{BACD2265-8BD5-4B4F-BB36-B73AFE91700F}"/>
                </a:ext>
              </a:extLst>
            </p:cNvPr>
            <p:cNvSpPr/>
            <p:nvPr/>
          </p:nvSpPr>
          <p:spPr>
            <a:xfrm>
              <a:off x="8325512" y="4794870"/>
              <a:ext cx="281436" cy="144016"/>
            </a:xfrm>
            <a:prstGeom prst="rect">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grpSp>
      <p:pic>
        <p:nvPicPr>
          <p:cNvPr id="15" name="Segnaposto immagine 14" descr="Immagine che contiene albero, uomo, esterni, persona&#10;&#10;Descrizione generata automaticamente">
            <a:extLst>
              <a:ext uri="{FF2B5EF4-FFF2-40B4-BE49-F238E27FC236}">
                <a16:creationId xmlns:a16="http://schemas.microsoft.com/office/drawing/2014/main" id="{37F00F26-2EEF-B04D-9020-7364DD6EE1C9}"/>
              </a:ext>
            </a:extLst>
          </p:cNvPr>
          <p:cNvPicPr>
            <a:picLocks noGrp="1" noChangeAspect="1"/>
          </p:cNvPicPr>
          <p:nvPr>
            <p:ph type="pic" idx="15"/>
          </p:nvPr>
        </p:nvPicPr>
        <p:blipFill>
          <a:blip r:embed="rId3"/>
          <a:srcRect t="37" b="37"/>
          <a:stretch>
            <a:fillRect/>
          </a:stretch>
        </p:blipFill>
        <p:spPr>
          <a:xfrm>
            <a:off x="1419225" y="2216651"/>
            <a:ext cx="2160588" cy="2159000"/>
          </a:xfrm>
        </p:spPr>
      </p:pic>
      <p:sp>
        <p:nvSpPr>
          <p:cNvPr id="10" name="Picture Placeholder 9">
            <a:extLst>
              <a:ext uri="{FF2B5EF4-FFF2-40B4-BE49-F238E27FC236}">
                <a16:creationId xmlns:a16="http://schemas.microsoft.com/office/drawing/2014/main" id="{F63A798D-8BC6-4A29-8DBA-AB58B702D956}"/>
              </a:ext>
            </a:extLst>
          </p:cNvPr>
          <p:cNvSpPr>
            <a:spLocks noGrp="1"/>
          </p:cNvSpPr>
          <p:nvPr>
            <p:ph type="pic" idx="17"/>
          </p:nvPr>
        </p:nvSpPr>
        <p:spPr>
          <a:xfrm>
            <a:off x="5015245" y="2146479"/>
            <a:ext cx="2161509" cy="2160240"/>
          </a:xfrm>
        </p:spPr>
      </p:sp>
      <p:sp>
        <p:nvSpPr>
          <p:cNvPr id="13" name="Picture Placeholder 12">
            <a:extLst>
              <a:ext uri="{FF2B5EF4-FFF2-40B4-BE49-F238E27FC236}">
                <a16:creationId xmlns:a16="http://schemas.microsoft.com/office/drawing/2014/main" id="{87FF0D70-410B-4E77-A2B6-ED8E60493CC3}"/>
              </a:ext>
            </a:extLst>
          </p:cNvPr>
          <p:cNvSpPr>
            <a:spLocks noGrp="1"/>
          </p:cNvSpPr>
          <p:nvPr>
            <p:ph type="pic" idx="18"/>
          </p:nvPr>
        </p:nvSpPr>
        <p:spPr>
          <a:xfrm>
            <a:off x="8414578" y="2109737"/>
            <a:ext cx="2161509" cy="2160240"/>
          </a:xfrm>
        </p:spPr>
      </p:sp>
      <p:sp>
        <p:nvSpPr>
          <p:cNvPr id="75" name="TextBox 40">
            <a:extLst>
              <a:ext uri="{FF2B5EF4-FFF2-40B4-BE49-F238E27FC236}">
                <a16:creationId xmlns:a16="http://schemas.microsoft.com/office/drawing/2014/main" id="{68D34C8C-19C3-9C43-B5F8-49C4DE9142C4}"/>
              </a:ext>
            </a:extLst>
          </p:cNvPr>
          <p:cNvSpPr txBox="1"/>
          <p:nvPr/>
        </p:nvSpPr>
        <p:spPr>
          <a:xfrm>
            <a:off x="5020527" y="5516149"/>
            <a:ext cx="2832382" cy="830997"/>
          </a:xfrm>
          <a:prstGeom prst="rect">
            <a:avLst/>
          </a:prstGeom>
          <a:noFill/>
        </p:spPr>
        <p:txBody>
          <a:bodyPr wrap="square" rtlCol="0">
            <a:spAutoFit/>
          </a:bodyPr>
          <a:lstStyle/>
          <a:p>
            <a:r>
              <a:rPr lang="en-US" altLang="ko-KR" sz="1200">
                <a:solidFill>
                  <a:schemeClr val="tx1">
                    <a:lumMod val="75000"/>
                    <a:lumOff val="25000"/>
                  </a:schemeClr>
                </a:solidFill>
                <a:cs typeface="Arial" pitchFamily="34" charset="0"/>
              </a:rPr>
              <a:t>BSc in </a:t>
            </a:r>
            <a:r>
              <a:rPr lang="en-US" altLang="ko-KR" sz="1200">
                <a:solidFill>
                  <a:schemeClr val="tx1">
                    <a:lumMod val="75000"/>
                    <a:lumOff val="25000"/>
                  </a:schemeClr>
                </a:solidFill>
                <a:highlight>
                  <a:srgbClr val="FFFF00"/>
                </a:highlight>
                <a:cs typeface="Arial" pitchFamily="34" charset="0"/>
              </a:rPr>
              <a:t>…</a:t>
            </a:r>
          </a:p>
          <a:p>
            <a:r>
              <a:rPr lang="en-US" altLang="ko-KR" sz="1200">
                <a:solidFill>
                  <a:schemeClr val="tx1">
                    <a:lumMod val="75000"/>
                    <a:lumOff val="25000"/>
                  </a:schemeClr>
                </a:solidFill>
                <a:cs typeface="Arial" pitchFamily="34" charset="0"/>
              </a:rPr>
              <a:t>MSc in Human-Computer Interaction</a:t>
            </a:r>
          </a:p>
          <a:p>
            <a:r>
              <a:rPr lang="en-US" altLang="ko-KR" sz="1200">
                <a:solidFill>
                  <a:schemeClr val="tx1">
                    <a:lumMod val="75000"/>
                    <a:lumOff val="25000"/>
                  </a:schemeClr>
                </a:solidFill>
                <a:cs typeface="Arial" pitchFamily="34" charset="0"/>
              </a:rPr>
              <a:t>Experienced in Marketing and Frontend Development</a:t>
            </a:r>
          </a:p>
        </p:txBody>
      </p:sp>
      <p:sp>
        <p:nvSpPr>
          <p:cNvPr id="76" name="TextBox 40">
            <a:extLst>
              <a:ext uri="{FF2B5EF4-FFF2-40B4-BE49-F238E27FC236}">
                <a16:creationId xmlns:a16="http://schemas.microsoft.com/office/drawing/2014/main" id="{37599960-7554-3248-B902-ACC662AE1A58}"/>
              </a:ext>
            </a:extLst>
          </p:cNvPr>
          <p:cNvSpPr txBox="1"/>
          <p:nvPr/>
        </p:nvSpPr>
        <p:spPr>
          <a:xfrm>
            <a:off x="8422584" y="5526285"/>
            <a:ext cx="2947257" cy="830997"/>
          </a:xfrm>
          <a:prstGeom prst="rect">
            <a:avLst/>
          </a:prstGeom>
          <a:noFill/>
        </p:spPr>
        <p:txBody>
          <a:bodyPr wrap="square" rtlCol="0">
            <a:spAutoFit/>
          </a:bodyPr>
          <a:lstStyle/>
          <a:p>
            <a:r>
              <a:rPr lang="en-US" altLang="ko-KR" sz="1200">
                <a:solidFill>
                  <a:schemeClr val="tx1">
                    <a:lumMod val="75000"/>
                    <a:lumOff val="25000"/>
                  </a:schemeClr>
                </a:solidFill>
                <a:cs typeface="Arial" pitchFamily="34" charset="0"/>
              </a:rPr>
              <a:t>BSc in </a:t>
            </a:r>
            <a:r>
              <a:rPr lang="en-US" altLang="ko-KR" sz="1200">
                <a:solidFill>
                  <a:schemeClr val="tx1">
                    <a:lumMod val="75000"/>
                    <a:lumOff val="25000"/>
                  </a:schemeClr>
                </a:solidFill>
                <a:highlight>
                  <a:srgbClr val="FFFF00"/>
                </a:highlight>
                <a:cs typeface="Arial" pitchFamily="34" charset="0"/>
              </a:rPr>
              <a:t>…</a:t>
            </a:r>
          </a:p>
          <a:p>
            <a:r>
              <a:rPr lang="en-US" altLang="ko-KR" sz="1200">
                <a:solidFill>
                  <a:schemeClr val="tx1">
                    <a:lumMod val="75000"/>
                    <a:lumOff val="25000"/>
                  </a:schemeClr>
                </a:solidFill>
                <a:cs typeface="Arial" pitchFamily="34" charset="0"/>
              </a:rPr>
              <a:t>MSc in Artificial Intelligence</a:t>
            </a:r>
          </a:p>
          <a:p>
            <a:r>
              <a:rPr lang="en-US" altLang="ko-KR" sz="1200">
                <a:solidFill>
                  <a:schemeClr val="tx1">
                    <a:lumMod val="75000"/>
                    <a:lumOff val="25000"/>
                  </a:schemeClr>
                </a:solidFill>
                <a:cs typeface="Arial" pitchFamily="34" charset="0"/>
              </a:rPr>
              <a:t>Experienced in AWS,</a:t>
            </a:r>
            <a:r>
              <a:rPr lang="en-US" altLang="ko-KR" sz="1200">
                <a:solidFill>
                  <a:schemeClr val="tx1">
                    <a:lumMod val="75000"/>
                    <a:lumOff val="25000"/>
                  </a:schemeClr>
                </a:solidFill>
                <a:highlight>
                  <a:srgbClr val="FFFF00"/>
                </a:highlight>
                <a:cs typeface="Arial" pitchFamily="34" charset="0"/>
              </a:rPr>
              <a:t> …</a:t>
            </a:r>
          </a:p>
          <a:p>
            <a:r>
              <a:rPr lang="en-US" altLang="ko-KR" sz="1200">
                <a:solidFill>
                  <a:schemeClr val="tx1">
                    <a:lumMod val="75000"/>
                    <a:lumOff val="25000"/>
                  </a:schemeClr>
                </a:solidFill>
                <a:cs typeface="Arial" pitchFamily="34" charset="0"/>
              </a:rPr>
              <a:t>Work-Experience as DevOps engineer</a:t>
            </a:r>
          </a:p>
        </p:txBody>
      </p:sp>
    </p:spTree>
    <p:extLst>
      <p:ext uri="{BB962C8B-B14F-4D97-AF65-F5344CB8AC3E}">
        <p14:creationId xmlns:p14="http://schemas.microsoft.com/office/powerpoint/2010/main" val="3057796272"/>
      </p:ext>
    </p:extLst>
  </p:cSld>
  <p:clrMapOvr>
    <a:masterClrMapping/>
  </p:clrMapOvr>
</p:sld>
</file>

<file path=ppt/theme/theme1.xml><?xml version="1.0" encoding="utf-8"?>
<a:theme xmlns:a="http://schemas.openxmlformats.org/drawingml/2006/main" name="Atlante">
  <a:themeElements>
    <a:clrScheme name="Atlante">
      <a:dk1>
        <a:sysClr val="windowText" lastClr="000000"/>
      </a:dk1>
      <a:lt1>
        <a:sysClr val="window" lastClr="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Atlant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nte">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B0798CFC79F8E4CA8588106699A7536" ma:contentTypeVersion="11" ma:contentTypeDescription="Create a new document." ma:contentTypeScope="" ma:versionID="7c21255405b79d9439d931895f78019c">
  <xsd:schema xmlns:xsd="http://www.w3.org/2001/XMLSchema" xmlns:xs="http://www.w3.org/2001/XMLSchema" xmlns:p="http://schemas.microsoft.com/office/2006/metadata/properties" xmlns:ns2="d38465c1-fd35-4650-b833-eab3bfbba0f1" xmlns:ns3="ac65f1d3-82f4-47b8-b4e7-181341e2790b" targetNamespace="http://schemas.microsoft.com/office/2006/metadata/properties" ma:root="true" ma:fieldsID="e7fcf34dbe15802ca374134eba6a214a" ns2:_="" ns3:_="">
    <xsd:import namespace="d38465c1-fd35-4650-b833-eab3bfbba0f1"/>
    <xsd:import namespace="ac65f1d3-82f4-47b8-b4e7-181341e2790b"/>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38465c1-fd35-4650-b833-eab3bfbba0f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c65f1d3-82f4-47b8-b4e7-181341e2790b"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08BC7EB-73CD-4062-BBCB-97777832B6ED}">
  <ds:schemaRefs>
    <ds:schemaRef ds:uri="http://schemas.microsoft.com/sharepoint/v3/contenttype/forms"/>
  </ds:schemaRefs>
</ds:datastoreItem>
</file>

<file path=customXml/itemProps2.xml><?xml version="1.0" encoding="utf-8"?>
<ds:datastoreItem xmlns:ds="http://schemas.openxmlformats.org/officeDocument/2006/customXml" ds:itemID="{DD5E1DD9-5266-4D43-B6E5-8F966CA7044B}">
  <ds:schemaRefs>
    <ds:schemaRef ds:uri="ac65f1d3-82f4-47b8-b4e7-181341e2790b"/>
    <ds:schemaRef ds:uri="d38465c1-fd35-4650-b833-eab3bfbba0f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4D9CF9A-54D8-439A-BE3B-D22A9729CA86}">
  <ds:schemaRefs>
    <ds:schemaRef ds:uri="ac65f1d3-82f4-47b8-b4e7-181341e2790b"/>
    <ds:schemaRef ds:uri="d38465c1-fd35-4650-b833-eab3bfbba0f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{DFDDAC85-3C95-8F4E-A60F-6EA6D42304D1}tf16401369</Template>
  <Application>Microsoft Office PowerPoint</Application>
  <PresentationFormat>Widescreen</PresentationFormat>
  <Slides>24</Slides>
  <Notes>2</Notes>
  <HiddenSlides>0</HiddenSlide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Atlante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Grandi, D. Di (Daniele)</dc:creator>
  <cp:revision>1</cp:revision>
  <dcterms:created xsi:type="dcterms:W3CDTF">2021-04-10T13:36:08Z</dcterms:created>
  <dcterms:modified xsi:type="dcterms:W3CDTF">2021-04-12T17:22:30Z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0x0101006B0798CFC79F8E4CA8588106699A7536</vt:lpwstr>
  </property>
</Properties>
</file>

<file path=docProps/thumbnail.jpeg>
</file>